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36"/>
  </p:notesMasterIdLst>
  <p:sldIdLst>
    <p:sldId id="1502" r:id="rId5"/>
    <p:sldId id="1503" r:id="rId6"/>
    <p:sldId id="1461" r:id="rId7"/>
    <p:sldId id="1492" r:id="rId8"/>
    <p:sldId id="1504" r:id="rId9"/>
    <p:sldId id="1505" r:id="rId10"/>
    <p:sldId id="1506" r:id="rId11"/>
    <p:sldId id="1464" r:id="rId12"/>
    <p:sldId id="1480" r:id="rId13"/>
    <p:sldId id="266" r:id="rId14"/>
    <p:sldId id="1494" r:id="rId15"/>
    <p:sldId id="393" r:id="rId16"/>
    <p:sldId id="1501" r:id="rId17"/>
    <p:sldId id="1488" r:id="rId18"/>
    <p:sldId id="1489" r:id="rId19"/>
    <p:sldId id="1490" r:id="rId20"/>
    <p:sldId id="1491" r:id="rId21"/>
    <p:sldId id="1493" r:id="rId22"/>
    <p:sldId id="396" r:id="rId23"/>
    <p:sldId id="1495" r:id="rId24"/>
    <p:sldId id="1499" r:id="rId25"/>
    <p:sldId id="1500" r:id="rId26"/>
    <p:sldId id="263" r:id="rId27"/>
    <p:sldId id="1507" r:id="rId28"/>
    <p:sldId id="265" r:id="rId29"/>
    <p:sldId id="269" r:id="rId30"/>
    <p:sldId id="270" r:id="rId31"/>
    <p:sldId id="1508" r:id="rId32"/>
    <p:sldId id="271" r:id="rId33"/>
    <p:sldId id="1465" r:id="rId34"/>
    <p:sldId id="1425" r:id="rId35"/>
  </p:sldIdLst>
  <p:sldSz cx="9144000" cy="5143500" type="screen16x9"/>
  <p:notesSz cx="6858000" cy="9144000"/>
  <p:custDataLst>
    <p:tags r:id="rId37"/>
  </p:custDataLst>
  <p:defaultTex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43">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781EADA-B33A-31CA-FE0C-129C4F82D78C}" name="Maillard, Alexiane" initials="MA" userId="Maillard, Alexiane"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5F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F7FC10-9C95-42E5-ADC4-B637B56793B6}" v="18" dt="2023-10-02T11:13:18.9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109" autoAdjust="0"/>
    <p:restoredTop sz="94660"/>
  </p:normalViewPr>
  <p:slideViewPr>
    <p:cSldViewPr snapToGrid="0">
      <p:cViewPr varScale="1">
        <p:scale>
          <a:sx n="117" d="100"/>
          <a:sy n="117" d="100"/>
        </p:scale>
        <p:origin x="69" y="294"/>
      </p:cViewPr>
      <p:guideLst>
        <p:guide orient="horz" pos="1643"/>
        <p:guide pos="28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uchegger, Dominik" userId="4419538d-6150-464b-ac11-eb0323261855" providerId="ADAL" clId="{4FF7FC10-9C95-42E5-ADC4-B637B56793B6}"/>
    <pc:docChg chg="undo redo custSel addSld delSld modSld sldOrd">
      <pc:chgData name="Buchegger, Dominik" userId="4419538d-6150-464b-ac11-eb0323261855" providerId="ADAL" clId="{4FF7FC10-9C95-42E5-ADC4-B637B56793B6}" dt="2023-10-02T12:02:17.781" v="2643" actId="20577"/>
      <pc:docMkLst>
        <pc:docMk/>
      </pc:docMkLst>
      <pc:sldChg chg="addSp delSp add del mod">
        <pc:chgData name="Buchegger, Dominik" userId="4419538d-6150-464b-ac11-eb0323261855" providerId="ADAL" clId="{4FF7FC10-9C95-42E5-ADC4-B637B56793B6}" dt="2023-10-02T09:44:34.380" v="2070" actId="47"/>
        <pc:sldMkLst>
          <pc:docMk/>
          <pc:sldMk cId="3772496692" sldId="256"/>
        </pc:sldMkLst>
        <pc:spChg chg="add del">
          <ac:chgData name="Buchegger, Dominik" userId="4419538d-6150-464b-ac11-eb0323261855" providerId="ADAL" clId="{4FF7FC10-9C95-42E5-ADC4-B637B56793B6}" dt="2023-10-02T08:57:56.359" v="51" actId="22"/>
          <ac:spMkLst>
            <pc:docMk/>
            <pc:sldMk cId="3772496692" sldId="256"/>
            <ac:spMk id="3" creationId="{05F32230-0D3F-0D56-D477-4D42E7C0C5CD}"/>
          </ac:spMkLst>
        </pc:spChg>
      </pc:sldChg>
      <pc:sldChg chg="addSp delSp modSp add del mod ord">
        <pc:chgData name="Buchegger, Dominik" userId="4419538d-6150-464b-ac11-eb0323261855" providerId="ADAL" clId="{4FF7FC10-9C95-42E5-ADC4-B637B56793B6}" dt="2023-10-02T09:51:09.913" v="2351" actId="1076"/>
        <pc:sldMkLst>
          <pc:docMk/>
          <pc:sldMk cId="2038474157" sldId="266"/>
        </pc:sldMkLst>
        <pc:spChg chg="mod">
          <ac:chgData name="Buchegger, Dominik" userId="4419538d-6150-464b-ac11-eb0323261855" providerId="ADAL" clId="{4FF7FC10-9C95-42E5-ADC4-B637B56793B6}" dt="2023-10-02T09:49:11.146" v="2235" actId="20577"/>
          <ac:spMkLst>
            <pc:docMk/>
            <pc:sldMk cId="2038474157" sldId="266"/>
            <ac:spMk id="3" creationId="{6498F447-A2CB-459E-9001-15E6D0525E11}"/>
          </ac:spMkLst>
        </pc:spChg>
        <pc:spChg chg="add del">
          <ac:chgData name="Buchegger, Dominik" userId="4419538d-6150-464b-ac11-eb0323261855" providerId="ADAL" clId="{4FF7FC10-9C95-42E5-ADC4-B637B56793B6}" dt="2023-10-02T09:49:50.633" v="2237" actId="478"/>
          <ac:spMkLst>
            <pc:docMk/>
            <pc:sldMk cId="2038474157" sldId="266"/>
            <ac:spMk id="5" creationId="{3ADE48B1-8A59-65CA-AF0D-5C17CC144B43}"/>
          </ac:spMkLst>
        </pc:spChg>
        <pc:spChg chg="add mod">
          <ac:chgData name="Buchegger, Dominik" userId="4419538d-6150-464b-ac11-eb0323261855" providerId="ADAL" clId="{4FF7FC10-9C95-42E5-ADC4-B637B56793B6}" dt="2023-10-02T09:51:09.913" v="2351" actId="1076"/>
          <ac:spMkLst>
            <pc:docMk/>
            <pc:sldMk cId="2038474157" sldId="266"/>
            <ac:spMk id="6" creationId="{A9BC3CDB-3A9A-9D37-7701-124557927011}"/>
          </ac:spMkLst>
        </pc:spChg>
      </pc:sldChg>
      <pc:sldChg chg="delSp modSp add del mod">
        <pc:chgData name="Buchegger, Dominik" userId="4419538d-6150-464b-ac11-eb0323261855" providerId="ADAL" clId="{4FF7FC10-9C95-42E5-ADC4-B637B56793B6}" dt="2023-10-02T09:28:51.270" v="2025" actId="47"/>
        <pc:sldMkLst>
          <pc:docMk/>
          <pc:sldMk cId="1336951803" sldId="295"/>
        </pc:sldMkLst>
        <pc:spChg chg="mod">
          <ac:chgData name="Buchegger, Dominik" userId="4419538d-6150-464b-ac11-eb0323261855" providerId="ADAL" clId="{4FF7FC10-9C95-42E5-ADC4-B637B56793B6}" dt="2023-10-02T09:05:13.229" v="531" actId="27636"/>
          <ac:spMkLst>
            <pc:docMk/>
            <pc:sldMk cId="1336951803" sldId="295"/>
            <ac:spMk id="3" creationId="{33B68892-FB89-F8DF-E1B4-37B6BFC2A06F}"/>
          </ac:spMkLst>
        </pc:spChg>
        <pc:picChg chg="del">
          <ac:chgData name="Buchegger, Dominik" userId="4419538d-6150-464b-ac11-eb0323261855" providerId="ADAL" clId="{4FF7FC10-9C95-42E5-ADC4-B637B56793B6}" dt="2023-10-02T09:05:16.009" v="532" actId="21"/>
          <ac:picMkLst>
            <pc:docMk/>
            <pc:sldMk cId="1336951803" sldId="295"/>
            <ac:picMk id="6" creationId="{0B10A800-89D7-4FF5-AD0A-1DE96FCD719B}"/>
          </ac:picMkLst>
        </pc:picChg>
        <pc:picChg chg="del">
          <ac:chgData name="Buchegger, Dominik" userId="4419538d-6150-464b-ac11-eb0323261855" providerId="ADAL" clId="{4FF7FC10-9C95-42E5-ADC4-B637B56793B6}" dt="2023-10-02T09:05:16.009" v="532" actId="21"/>
          <ac:picMkLst>
            <pc:docMk/>
            <pc:sldMk cId="1336951803" sldId="295"/>
            <ac:picMk id="7" creationId="{175BFE36-0F30-4742-9E25-6A5B567030A1}"/>
          </ac:picMkLst>
        </pc:picChg>
      </pc:sldChg>
      <pc:sldChg chg="modSp add del mod ord">
        <pc:chgData name="Buchegger, Dominik" userId="4419538d-6150-464b-ac11-eb0323261855" providerId="ADAL" clId="{4FF7FC10-9C95-42E5-ADC4-B637B56793B6}" dt="2023-10-02T11:19:35.493" v="2602" actId="20577"/>
        <pc:sldMkLst>
          <pc:docMk/>
          <pc:sldMk cId="247457547" sldId="393"/>
        </pc:sldMkLst>
        <pc:spChg chg="mod">
          <ac:chgData name="Buchegger, Dominik" userId="4419538d-6150-464b-ac11-eb0323261855" providerId="ADAL" clId="{4FF7FC10-9C95-42E5-ADC4-B637B56793B6}" dt="2023-10-02T11:19:35.493" v="2602" actId="20577"/>
          <ac:spMkLst>
            <pc:docMk/>
            <pc:sldMk cId="247457547" sldId="393"/>
            <ac:spMk id="2" creationId="{B5FA2CA2-50EE-C871-6D67-9F76FD616200}"/>
          </ac:spMkLst>
        </pc:spChg>
        <pc:spChg chg="mod">
          <ac:chgData name="Buchegger, Dominik" userId="4419538d-6150-464b-ac11-eb0323261855" providerId="ADAL" clId="{4FF7FC10-9C95-42E5-ADC4-B637B56793B6}" dt="2023-10-02T09:44:30.535" v="2069" actId="27636"/>
          <ac:spMkLst>
            <pc:docMk/>
            <pc:sldMk cId="247457547" sldId="393"/>
            <ac:spMk id="3" creationId="{B09AEC1E-FF05-493B-9B3A-EE5218175A34}"/>
          </ac:spMkLst>
        </pc:spChg>
        <pc:spChg chg="mod">
          <ac:chgData name="Buchegger, Dominik" userId="4419538d-6150-464b-ac11-eb0323261855" providerId="ADAL" clId="{4FF7FC10-9C95-42E5-ADC4-B637B56793B6}" dt="2023-10-02T09:53:47.521" v="2393" actId="20577"/>
          <ac:spMkLst>
            <pc:docMk/>
            <pc:sldMk cId="247457547" sldId="393"/>
            <ac:spMk id="40" creationId="{63B31A7C-3CF8-8A0D-6EA2-B58492C727E7}"/>
          </ac:spMkLst>
        </pc:spChg>
        <pc:spChg chg="mod">
          <ac:chgData name="Buchegger, Dominik" userId="4419538d-6150-464b-ac11-eb0323261855" providerId="ADAL" clId="{4FF7FC10-9C95-42E5-ADC4-B637B56793B6}" dt="2023-10-02T09:53:35.707" v="2389" actId="1076"/>
          <ac:spMkLst>
            <pc:docMk/>
            <pc:sldMk cId="247457547" sldId="393"/>
            <ac:spMk id="41" creationId="{DCA0CEA9-6CD7-4E0A-C17E-F9838EBF7026}"/>
          </ac:spMkLst>
        </pc:spChg>
        <pc:spChg chg="mod">
          <ac:chgData name="Buchegger, Dominik" userId="4419538d-6150-464b-ac11-eb0323261855" providerId="ADAL" clId="{4FF7FC10-9C95-42E5-ADC4-B637B56793B6}" dt="2023-10-02T09:51:57.168" v="2354" actId="208"/>
          <ac:spMkLst>
            <pc:docMk/>
            <pc:sldMk cId="247457547" sldId="393"/>
            <ac:spMk id="42" creationId="{89D35C59-55F7-363A-C9A8-890ADE7B9BA7}"/>
          </ac:spMkLst>
        </pc:spChg>
      </pc:sldChg>
      <pc:sldChg chg="addSp delSp modSp add del mod ord modClrScheme chgLayout">
        <pc:chgData name="Buchegger, Dominik" userId="4419538d-6150-464b-ac11-eb0323261855" providerId="ADAL" clId="{4FF7FC10-9C95-42E5-ADC4-B637B56793B6}" dt="2023-10-02T11:13:43.063" v="2438" actId="1076"/>
        <pc:sldMkLst>
          <pc:docMk/>
          <pc:sldMk cId="1497874562" sldId="396"/>
        </pc:sldMkLst>
        <pc:spChg chg="add del mod ord">
          <ac:chgData name="Buchegger, Dominik" userId="4419538d-6150-464b-ac11-eb0323261855" providerId="ADAL" clId="{4FF7FC10-9C95-42E5-ADC4-B637B56793B6}" dt="2023-10-02T11:13:03.631" v="2424" actId="478"/>
          <ac:spMkLst>
            <pc:docMk/>
            <pc:sldMk cId="1497874562" sldId="396"/>
            <ac:spMk id="2" creationId="{B5FA2CA2-50EE-C871-6D67-9F76FD616200}"/>
          </ac:spMkLst>
        </pc:spChg>
        <pc:spChg chg="add del mod">
          <ac:chgData name="Buchegger, Dominik" userId="4419538d-6150-464b-ac11-eb0323261855" providerId="ADAL" clId="{4FF7FC10-9C95-42E5-ADC4-B637B56793B6}" dt="2023-10-02T11:13:03.631" v="2424" actId="478"/>
          <ac:spMkLst>
            <pc:docMk/>
            <pc:sldMk cId="1497874562" sldId="396"/>
            <ac:spMk id="3" creationId="{7E2DE2DB-D097-D670-8828-6EF047FBBBC0}"/>
          </ac:spMkLst>
        </pc:spChg>
        <pc:spChg chg="add del mod">
          <ac:chgData name="Buchegger, Dominik" userId="4419538d-6150-464b-ac11-eb0323261855" providerId="ADAL" clId="{4FF7FC10-9C95-42E5-ADC4-B637B56793B6}" dt="2023-10-02T11:13:03.631" v="2424" actId="478"/>
          <ac:spMkLst>
            <pc:docMk/>
            <pc:sldMk cId="1497874562" sldId="396"/>
            <ac:spMk id="4" creationId="{50D65C1A-0D08-ED9C-8CD6-0313D737D350}"/>
          </ac:spMkLst>
        </pc:spChg>
        <pc:spChg chg="add del mod">
          <ac:chgData name="Buchegger, Dominik" userId="4419538d-6150-464b-ac11-eb0323261855" providerId="ADAL" clId="{4FF7FC10-9C95-42E5-ADC4-B637B56793B6}" dt="2023-10-02T11:13:43.063" v="2438" actId="1076"/>
          <ac:spMkLst>
            <pc:docMk/>
            <pc:sldMk cId="1497874562" sldId="396"/>
            <ac:spMk id="6" creationId="{0FB632C0-763D-3CB2-294A-A4831DA46E1E}"/>
          </ac:spMkLst>
        </pc:spChg>
        <pc:spChg chg="add del mod">
          <ac:chgData name="Buchegger, Dominik" userId="4419538d-6150-464b-ac11-eb0323261855" providerId="ADAL" clId="{4FF7FC10-9C95-42E5-ADC4-B637B56793B6}" dt="2023-10-02T11:13:18.968" v="2425" actId="571"/>
          <ac:spMkLst>
            <pc:docMk/>
            <pc:sldMk cId="1497874562" sldId="396"/>
            <ac:spMk id="7" creationId="{C5B3BC8B-2989-9305-0F3C-0F8F215FF23F}"/>
          </ac:spMkLst>
        </pc:spChg>
        <pc:spChg chg="add del mod ord">
          <ac:chgData name="Buchegger, Dominik" userId="4419538d-6150-464b-ac11-eb0323261855" providerId="ADAL" clId="{4FF7FC10-9C95-42E5-ADC4-B637B56793B6}" dt="2023-10-02T11:13:03.631" v="2424" actId="478"/>
          <ac:spMkLst>
            <pc:docMk/>
            <pc:sldMk cId="1497874562" sldId="396"/>
            <ac:spMk id="8" creationId="{56F02FC4-56A8-D2E3-7F3C-B62A72867588}"/>
          </ac:spMkLst>
        </pc:spChg>
        <pc:spChg chg="add del mod ord">
          <ac:chgData name="Buchegger, Dominik" userId="4419538d-6150-464b-ac11-eb0323261855" providerId="ADAL" clId="{4FF7FC10-9C95-42E5-ADC4-B637B56793B6}" dt="2023-10-02T11:13:03.631" v="2424" actId="478"/>
          <ac:spMkLst>
            <pc:docMk/>
            <pc:sldMk cId="1497874562" sldId="396"/>
            <ac:spMk id="10" creationId="{C9BBD477-9D88-DD33-206F-7C03AFE553A6}"/>
          </ac:spMkLst>
        </pc:spChg>
        <pc:spChg chg="add del mod">
          <ac:chgData name="Buchegger, Dominik" userId="4419538d-6150-464b-ac11-eb0323261855" providerId="ADAL" clId="{4FF7FC10-9C95-42E5-ADC4-B637B56793B6}" dt="2023-10-02T11:13:03.631" v="2424" actId="478"/>
          <ac:spMkLst>
            <pc:docMk/>
            <pc:sldMk cId="1497874562" sldId="396"/>
            <ac:spMk id="11" creationId="{07B78568-A8A9-029E-92AA-68902147B027}"/>
          </ac:spMkLst>
        </pc:spChg>
        <pc:spChg chg="add del mod">
          <ac:chgData name="Buchegger, Dominik" userId="4419538d-6150-464b-ac11-eb0323261855" providerId="ADAL" clId="{4FF7FC10-9C95-42E5-ADC4-B637B56793B6}" dt="2023-10-02T11:13:03.631" v="2424" actId="478"/>
          <ac:spMkLst>
            <pc:docMk/>
            <pc:sldMk cId="1497874562" sldId="396"/>
            <ac:spMk id="14" creationId="{5F247413-1894-A27E-DC38-E416A93C0502}"/>
          </ac:spMkLst>
        </pc:spChg>
        <pc:spChg chg="add del">
          <ac:chgData name="Buchegger, Dominik" userId="4419538d-6150-464b-ac11-eb0323261855" providerId="ADAL" clId="{4FF7FC10-9C95-42E5-ADC4-B637B56793B6}" dt="2023-10-02T11:13:03.631" v="2424" actId="478"/>
          <ac:spMkLst>
            <pc:docMk/>
            <pc:sldMk cId="1497874562" sldId="396"/>
            <ac:spMk id="24" creationId="{716D88DA-FD9A-C808-D70D-C9E402881A9C}"/>
          </ac:spMkLst>
        </pc:spChg>
        <pc:spChg chg="add del">
          <ac:chgData name="Buchegger, Dominik" userId="4419538d-6150-464b-ac11-eb0323261855" providerId="ADAL" clId="{4FF7FC10-9C95-42E5-ADC4-B637B56793B6}" dt="2023-10-02T11:13:03.631" v="2424" actId="478"/>
          <ac:spMkLst>
            <pc:docMk/>
            <pc:sldMk cId="1497874562" sldId="396"/>
            <ac:spMk id="25" creationId="{A650D962-6A17-A6A7-0AB6-BDC7843677F5}"/>
          </ac:spMkLst>
        </pc:spChg>
        <pc:picChg chg="add del">
          <ac:chgData name="Buchegger, Dominik" userId="4419538d-6150-464b-ac11-eb0323261855" providerId="ADAL" clId="{4FF7FC10-9C95-42E5-ADC4-B637B56793B6}" dt="2023-10-02T11:13:03.631" v="2424" actId="478"/>
          <ac:picMkLst>
            <pc:docMk/>
            <pc:sldMk cId="1497874562" sldId="396"/>
            <ac:picMk id="13" creationId="{E2571BEE-2F9E-E532-EBB5-7F7E9360F899}"/>
          </ac:picMkLst>
        </pc:picChg>
        <pc:picChg chg="add del">
          <ac:chgData name="Buchegger, Dominik" userId="4419538d-6150-464b-ac11-eb0323261855" providerId="ADAL" clId="{4FF7FC10-9C95-42E5-ADC4-B637B56793B6}" dt="2023-10-02T11:13:03.631" v="2424" actId="478"/>
          <ac:picMkLst>
            <pc:docMk/>
            <pc:sldMk cId="1497874562" sldId="396"/>
            <ac:picMk id="15" creationId="{1869F98A-D22B-DC66-8D52-3709D8CEC67A}"/>
          </ac:picMkLst>
        </pc:picChg>
        <pc:picChg chg="add del">
          <ac:chgData name="Buchegger, Dominik" userId="4419538d-6150-464b-ac11-eb0323261855" providerId="ADAL" clId="{4FF7FC10-9C95-42E5-ADC4-B637B56793B6}" dt="2023-10-02T11:13:03.631" v="2424" actId="478"/>
          <ac:picMkLst>
            <pc:docMk/>
            <pc:sldMk cId="1497874562" sldId="396"/>
            <ac:picMk id="17" creationId="{FE014C82-1310-BE92-6D59-CF18FC176676}"/>
          </ac:picMkLst>
        </pc:picChg>
        <pc:picChg chg="add del">
          <ac:chgData name="Buchegger, Dominik" userId="4419538d-6150-464b-ac11-eb0323261855" providerId="ADAL" clId="{4FF7FC10-9C95-42E5-ADC4-B637B56793B6}" dt="2023-10-02T11:13:03.631" v="2424" actId="478"/>
          <ac:picMkLst>
            <pc:docMk/>
            <pc:sldMk cId="1497874562" sldId="396"/>
            <ac:picMk id="19" creationId="{03D13C65-8153-E5B1-9517-990908D90739}"/>
          </ac:picMkLst>
        </pc:picChg>
        <pc:picChg chg="add del">
          <ac:chgData name="Buchegger, Dominik" userId="4419538d-6150-464b-ac11-eb0323261855" providerId="ADAL" clId="{4FF7FC10-9C95-42E5-ADC4-B637B56793B6}" dt="2023-10-02T11:13:03.631" v="2424" actId="478"/>
          <ac:picMkLst>
            <pc:docMk/>
            <pc:sldMk cId="1497874562" sldId="396"/>
            <ac:picMk id="21" creationId="{B956D91E-9B56-FB43-C526-AB490789AAE8}"/>
          </ac:picMkLst>
        </pc:picChg>
        <pc:picChg chg="add del">
          <ac:chgData name="Buchegger, Dominik" userId="4419538d-6150-464b-ac11-eb0323261855" providerId="ADAL" clId="{4FF7FC10-9C95-42E5-ADC4-B637B56793B6}" dt="2023-10-02T11:13:03.631" v="2424" actId="478"/>
          <ac:picMkLst>
            <pc:docMk/>
            <pc:sldMk cId="1497874562" sldId="396"/>
            <ac:picMk id="23" creationId="{0B97A9EB-F064-5609-1EA4-DE928CB71896}"/>
          </ac:picMkLst>
        </pc:picChg>
        <pc:picChg chg="add del">
          <ac:chgData name="Buchegger, Dominik" userId="4419538d-6150-464b-ac11-eb0323261855" providerId="ADAL" clId="{4FF7FC10-9C95-42E5-ADC4-B637B56793B6}" dt="2023-10-02T11:13:03.631" v="2424" actId="478"/>
          <ac:picMkLst>
            <pc:docMk/>
            <pc:sldMk cId="1497874562" sldId="396"/>
            <ac:picMk id="27" creationId="{825B737D-92A6-BE83-9B58-6146F9B26FF3}"/>
          </ac:picMkLst>
        </pc:picChg>
        <pc:picChg chg="add del">
          <ac:chgData name="Buchegger, Dominik" userId="4419538d-6150-464b-ac11-eb0323261855" providerId="ADAL" clId="{4FF7FC10-9C95-42E5-ADC4-B637B56793B6}" dt="2023-10-02T11:13:03.631" v="2424" actId="478"/>
          <ac:picMkLst>
            <pc:docMk/>
            <pc:sldMk cId="1497874562" sldId="396"/>
            <ac:picMk id="29" creationId="{BF529FEA-B98C-50D3-D8F1-993D460DE734}"/>
          </ac:picMkLst>
        </pc:picChg>
        <pc:picChg chg="add del">
          <ac:chgData name="Buchegger, Dominik" userId="4419538d-6150-464b-ac11-eb0323261855" providerId="ADAL" clId="{4FF7FC10-9C95-42E5-ADC4-B637B56793B6}" dt="2023-10-02T11:13:03.631" v="2424" actId="478"/>
          <ac:picMkLst>
            <pc:docMk/>
            <pc:sldMk cId="1497874562" sldId="396"/>
            <ac:picMk id="31" creationId="{5E6D9F93-F884-9AE3-DE13-EF59DE44DD37}"/>
          </ac:picMkLst>
        </pc:picChg>
        <pc:picChg chg="add del">
          <ac:chgData name="Buchegger, Dominik" userId="4419538d-6150-464b-ac11-eb0323261855" providerId="ADAL" clId="{4FF7FC10-9C95-42E5-ADC4-B637B56793B6}" dt="2023-10-02T11:13:03.631" v="2424" actId="478"/>
          <ac:picMkLst>
            <pc:docMk/>
            <pc:sldMk cId="1497874562" sldId="396"/>
            <ac:picMk id="33" creationId="{E4F99009-DA93-2632-4759-566A589B5CF2}"/>
          </ac:picMkLst>
        </pc:picChg>
        <pc:picChg chg="add del">
          <ac:chgData name="Buchegger, Dominik" userId="4419538d-6150-464b-ac11-eb0323261855" providerId="ADAL" clId="{4FF7FC10-9C95-42E5-ADC4-B637B56793B6}" dt="2023-10-02T11:13:03.631" v="2424" actId="478"/>
          <ac:picMkLst>
            <pc:docMk/>
            <pc:sldMk cId="1497874562" sldId="396"/>
            <ac:picMk id="35" creationId="{999877C5-982F-F94C-D644-04169A70699A}"/>
          </ac:picMkLst>
        </pc:picChg>
        <pc:picChg chg="add del">
          <ac:chgData name="Buchegger, Dominik" userId="4419538d-6150-464b-ac11-eb0323261855" providerId="ADAL" clId="{4FF7FC10-9C95-42E5-ADC4-B637B56793B6}" dt="2023-10-02T11:13:03.631" v="2424" actId="478"/>
          <ac:picMkLst>
            <pc:docMk/>
            <pc:sldMk cId="1497874562" sldId="396"/>
            <ac:picMk id="37" creationId="{B41A1FE5-4554-48F4-9A36-46482F188539}"/>
          </ac:picMkLst>
        </pc:picChg>
      </pc:sldChg>
      <pc:sldChg chg="add del">
        <pc:chgData name="Buchegger, Dominik" userId="4419538d-6150-464b-ac11-eb0323261855" providerId="ADAL" clId="{4FF7FC10-9C95-42E5-ADC4-B637B56793B6}" dt="2023-10-02T09:44:39.198" v="2071" actId="47"/>
        <pc:sldMkLst>
          <pc:docMk/>
          <pc:sldMk cId="2946332310" sldId="1460"/>
        </pc:sldMkLst>
      </pc:sldChg>
      <pc:sldChg chg="modSp mod">
        <pc:chgData name="Buchegger, Dominik" userId="4419538d-6150-464b-ac11-eb0323261855" providerId="ADAL" clId="{4FF7FC10-9C95-42E5-ADC4-B637B56793B6}" dt="2023-10-02T12:02:17.781" v="2643" actId="20577"/>
        <pc:sldMkLst>
          <pc:docMk/>
          <pc:sldMk cId="3108777804" sldId="1465"/>
        </pc:sldMkLst>
        <pc:spChg chg="mod">
          <ac:chgData name="Buchegger, Dominik" userId="4419538d-6150-464b-ac11-eb0323261855" providerId="ADAL" clId="{4FF7FC10-9C95-42E5-ADC4-B637B56793B6}" dt="2023-10-02T12:02:17.781" v="2643" actId="20577"/>
          <ac:spMkLst>
            <pc:docMk/>
            <pc:sldMk cId="3108777804" sldId="1465"/>
            <ac:spMk id="2" creationId="{C36256A2-67B2-CA01-7417-6A9C17C6B307}"/>
          </ac:spMkLst>
        </pc:spChg>
      </pc:sldChg>
      <pc:sldChg chg="modSp add del mod">
        <pc:chgData name="Buchegger, Dominik" userId="4419538d-6150-464b-ac11-eb0323261855" providerId="ADAL" clId="{4FF7FC10-9C95-42E5-ADC4-B637B56793B6}" dt="2023-10-02T09:28:49.826" v="2024" actId="47"/>
        <pc:sldMkLst>
          <pc:docMk/>
          <pc:sldMk cId="2022717371" sldId="1472"/>
        </pc:sldMkLst>
        <pc:spChg chg="mod">
          <ac:chgData name="Buchegger, Dominik" userId="4419538d-6150-464b-ac11-eb0323261855" providerId="ADAL" clId="{4FF7FC10-9C95-42E5-ADC4-B637B56793B6}" dt="2023-10-02T09:14:17.305" v="1033" actId="21"/>
          <ac:spMkLst>
            <pc:docMk/>
            <pc:sldMk cId="2022717371" sldId="1472"/>
            <ac:spMk id="3" creationId="{5D37AF8A-55B3-7578-737B-04B1AAEB7E6C}"/>
          </ac:spMkLst>
        </pc:spChg>
      </pc:sldChg>
      <pc:sldChg chg="add del">
        <pc:chgData name="Buchegger, Dominik" userId="4419538d-6150-464b-ac11-eb0323261855" providerId="ADAL" clId="{4FF7FC10-9C95-42E5-ADC4-B637B56793B6}" dt="2023-10-02T09:44:45.572" v="2076" actId="47"/>
        <pc:sldMkLst>
          <pc:docMk/>
          <pc:sldMk cId="3803946721" sldId="1479"/>
        </pc:sldMkLst>
      </pc:sldChg>
      <pc:sldChg chg="add del">
        <pc:chgData name="Buchegger, Dominik" userId="4419538d-6150-464b-ac11-eb0323261855" providerId="ADAL" clId="{4FF7FC10-9C95-42E5-ADC4-B637B56793B6}" dt="2023-10-02T09:44:47.360" v="2077" actId="47"/>
        <pc:sldMkLst>
          <pc:docMk/>
          <pc:sldMk cId="2447692118" sldId="1480"/>
        </pc:sldMkLst>
      </pc:sldChg>
      <pc:sldChg chg="add del">
        <pc:chgData name="Buchegger, Dominik" userId="4419538d-6150-464b-ac11-eb0323261855" providerId="ADAL" clId="{4FF7FC10-9C95-42E5-ADC4-B637B56793B6}" dt="2023-10-02T09:44:48.757" v="2078" actId="47"/>
        <pc:sldMkLst>
          <pc:docMk/>
          <pc:sldMk cId="4186105341" sldId="1481"/>
        </pc:sldMkLst>
      </pc:sldChg>
      <pc:sldChg chg="add del">
        <pc:chgData name="Buchegger, Dominik" userId="4419538d-6150-464b-ac11-eb0323261855" providerId="ADAL" clId="{4FF7FC10-9C95-42E5-ADC4-B637B56793B6}" dt="2023-10-02T09:44:49.992" v="2079" actId="47"/>
        <pc:sldMkLst>
          <pc:docMk/>
          <pc:sldMk cId="526965398" sldId="1483"/>
        </pc:sldMkLst>
      </pc:sldChg>
      <pc:sldChg chg="add del">
        <pc:chgData name="Buchegger, Dominik" userId="4419538d-6150-464b-ac11-eb0323261855" providerId="ADAL" clId="{4FF7FC10-9C95-42E5-ADC4-B637B56793B6}" dt="2023-10-02T09:45:39.978" v="2084" actId="47"/>
        <pc:sldMkLst>
          <pc:docMk/>
          <pc:sldMk cId="427071455" sldId="1484"/>
        </pc:sldMkLst>
      </pc:sldChg>
      <pc:sldChg chg="add del">
        <pc:chgData name="Buchegger, Dominik" userId="4419538d-6150-464b-ac11-eb0323261855" providerId="ADAL" clId="{4FF7FC10-9C95-42E5-ADC4-B637B56793B6}" dt="2023-10-02T09:44:42.056" v="2073" actId="47"/>
        <pc:sldMkLst>
          <pc:docMk/>
          <pc:sldMk cId="2119959366" sldId="1486"/>
        </pc:sldMkLst>
      </pc:sldChg>
      <pc:sldChg chg="add del">
        <pc:chgData name="Buchegger, Dominik" userId="4419538d-6150-464b-ac11-eb0323261855" providerId="ADAL" clId="{4FF7FC10-9C95-42E5-ADC4-B637B56793B6}" dt="2023-10-02T09:44:44.410" v="2075" actId="47"/>
        <pc:sldMkLst>
          <pc:docMk/>
          <pc:sldMk cId="1460366872" sldId="1487"/>
        </pc:sldMkLst>
      </pc:sldChg>
      <pc:sldChg chg="modSp mod">
        <pc:chgData name="Buchegger, Dominik" userId="4419538d-6150-464b-ac11-eb0323261855" providerId="ADAL" clId="{4FF7FC10-9C95-42E5-ADC4-B637B56793B6}" dt="2023-10-02T09:56:13.841" v="2394" actId="20577"/>
        <pc:sldMkLst>
          <pc:docMk/>
          <pc:sldMk cId="3964502424" sldId="1488"/>
        </pc:sldMkLst>
        <pc:spChg chg="mod">
          <ac:chgData name="Buchegger, Dominik" userId="4419538d-6150-464b-ac11-eb0323261855" providerId="ADAL" clId="{4FF7FC10-9C95-42E5-ADC4-B637B56793B6}" dt="2023-10-02T09:56:13.841" v="2394" actId="20577"/>
          <ac:spMkLst>
            <pc:docMk/>
            <pc:sldMk cId="3964502424" sldId="1488"/>
            <ac:spMk id="3" creationId="{89400F98-A9D9-5712-5792-C9458730B3A8}"/>
          </ac:spMkLst>
        </pc:spChg>
      </pc:sldChg>
      <pc:sldChg chg="modSp mod">
        <pc:chgData name="Buchegger, Dominik" userId="4419538d-6150-464b-ac11-eb0323261855" providerId="ADAL" clId="{4FF7FC10-9C95-42E5-ADC4-B637B56793B6}" dt="2023-10-02T09:57:10.469" v="2395" actId="5793"/>
        <pc:sldMkLst>
          <pc:docMk/>
          <pc:sldMk cId="3279543381" sldId="1489"/>
        </pc:sldMkLst>
        <pc:spChg chg="mod">
          <ac:chgData name="Buchegger, Dominik" userId="4419538d-6150-464b-ac11-eb0323261855" providerId="ADAL" clId="{4FF7FC10-9C95-42E5-ADC4-B637B56793B6}" dt="2023-10-02T09:57:10.469" v="2395" actId="5793"/>
          <ac:spMkLst>
            <pc:docMk/>
            <pc:sldMk cId="3279543381" sldId="1489"/>
            <ac:spMk id="7" creationId="{21CF3799-A348-4201-512C-AE72CD6CBDBC}"/>
          </ac:spMkLst>
        </pc:spChg>
      </pc:sldChg>
      <pc:sldChg chg="modSp mod">
        <pc:chgData name="Buchegger, Dominik" userId="4419538d-6150-464b-ac11-eb0323261855" providerId="ADAL" clId="{4FF7FC10-9C95-42E5-ADC4-B637B56793B6}" dt="2023-10-02T09:57:14.392" v="2396" actId="5793"/>
        <pc:sldMkLst>
          <pc:docMk/>
          <pc:sldMk cId="2372438867" sldId="1490"/>
        </pc:sldMkLst>
        <pc:spChg chg="mod">
          <ac:chgData name="Buchegger, Dominik" userId="4419538d-6150-464b-ac11-eb0323261855" providerId="ADAL" clId="{4FF7FC10-9C95-42E5-ADC4-B637B56793B6}" dt="2023-10-02T09:57:14.392" v="2396" actId="5793"/>
          <ac:spMkLst>
            <pc:docMk/>
            <pc:sldMk cId="2372438867" sldId="1490"/>
            <ac:spMk id="7" creationId="{21CF3799-A348-4201-512C-AE72CD6CBDBC}"/>
          </ac:spMkLst>
        </pc:spChg>
      </pc:sldChg>
      <pc:sldChg chg="modSp mod">
        <pc:chgData name="Buchegger, Dominik" userId="4419538d-6150-464b-ac11-eb0323261855" providerId="ADAL" clId="{4FF7FC10-9C95-42E5-ADC4-B637B56793B6}" dt="2023-10-02T11:18:01.251" v="2575" actId="20577"/>
        <pc:sldMkLst>
          <pc:docMk/>
          <pc:sldMk cId="2879652387" sldId="1491"/>
        </pc:sldMkLst>
        <pc:spChg chg="mod">
          <ac:chgData name="Buchegger, Dominik" userId="4419538d-6150-464b-ac11-eb0323261855" providerId="ADAL" clId="{4FF7FC10-9C95-42E5-ADC4-B637B56793B6}" dt="2023-10-02T11:18:01.251" v="2575" actId="20577"/>
          <ac:spMkLst>
            <pc:docMk/>
            <pc:sldMk cId="2879652387" sldId="1491"/>
            <ac:spMk id="7" creationId="{21CF3799-A348-4201-512C-AE72CD6CBDBC}"/>
          </ac:spMkLst>
        </pc:spChg>
      </pc:sldChg>
      <pc:sldChg chg="modSp add mod">
        <pc:chgData name="Buchegger, Dominik" userId="4419538d-6150-464b-ac11-eb0323261855" providerId="ADAL" clId="{4FF7FC10-9C95-42E5-ADC4-B637B56793B6}" dt="2023-10-02T09:28:44.866" v="2023" actId="113"/>
        <pc:sldMkLst>
          <pc:docMk/>
          <pc:sldMk cId="1352991866" sldId="1492"/>
        </pc:sldMkLst>
        <pc:spChg chg="mod">
          <ac:chgData name="Buchegger, Dominik" userId="4419538d-6150-464b-ac11-eb0323261855" providerId="ADAL" clId="{4FF7FC10-9C95-42E5-ADC4-B637B56793B6}" dt="2023-10-02T08:58:43.714" v="70" actId="20577"/>
          <ac:spMkLst>
            <pc:docMk/>
            <pc:sldMk cId="1352991866" sldId="1492"/>
            <ac:spMk id="3" creationId="{811F6EC9-ECF3-006B-D232-CFD08585C842}"/>
          </ac:spMkLst>
        </pc:spChg>
        <pc:spChg chg="mod">
          <ac:chgData name="Buchegger, Dominik" userId="4419538d-6150-464b-ac11-eb0323261855" providerId="ADAL" clId="{4FF7FC10-9C95-42E5-ADC4-B637B56793B6}" dt="2023-10-02T09:28:44.866" v="2023" actId="113"/>
          <ac:spMkLst>
            <pc:docMk/>
            <pc:sldMk cId="1352991866" sldId="1492"/>
            <ac:spMk id="8" creationId="{E0EB712D-88FF-652F-AD07-EBE500FC8B72}"/>
          </ac:spMkLst>
        </pc:spChg>
        <pc:spChg chg="mod">
          <ac:chgData name="Buchegger, Dominik" userId="4419538d-6150-464b-ac11-eb0323261855" providerId="ADAL" clId="{4FF7FC10-9C95-42E5-ADC4-B637B56793B6}" dt="2023-10-02T09:19:23.847" v="1638" actId="114"/>
          <ac:spMkLst>
            <pc:docMk/>
            <pc:sldMk cId="1352991866" sldId="1492"/>
            <ac:spMk id="9" creationId="{59B53215-B6F1-5EC0-B1AC-A12EE89612BE}"/>
          </ac:spMkLst>
        </pc:spChg>
      </pc:sldChg>
      <pc:sldChg chg="ord">
        <pc:chgData name="Buchegger, Dominik" userId="4419538d-6150-464b-ac11-eb0323261855" providerId="ADAL" clId="{4FF7FC10-9C95-42E5-ADC4-B637B56793B6}" dt="2023-10-02T11:19:14.456" v="2587"/>
        <pc:sldMkLst>
          <pc:docMk/>
          <pc:sldMk cId="1037963299" sldId="1494"/>
        </pc:sldMkLst>
      </pc:sldChg>
      <pc:sldChg chg="ord">
        <pc:chgData name="Buchegger, Dominik" userId="4419538d-6150-464b-ac11-eb0323261855" providerId="ADAL" clId="{4FF7FC10-9C95-42E5-ADC4-B637B56793B6}" dt="2023-10-02T11:18:50.616" v="2581"/>
        <pc:sldMkLst>
          <pc:docMk/>
          <pc:sldMk cId="1744814320" sldId="1495"/>
        </pc:sldMkLst>
      </pc:sldChg>
      <pc:sldChg chg="add del">
        <pc:chgData name="Buchegger, Dominik" userId="4419538d-6150-464b-ac11-eb0323261855" providerId="ADAL" clId="{4FF7FC10-9C95-42E5-ADC4-B637B56793B6}" dt="2023-10-02T09:44:26.783" v="2066"/>
        <pc:sldMkLst>
          <pc:docMk/>
          <pc:sldMk cId="614593408" sldId="1498"/>
        </pc:sldMkLst>
      </pc:sldChg>
      <pc:sldChg chg="add del">
        <pc:chgData name="Buchegger, Dominik" userId="4419538d-6150-464b-ac11-eb0323261855" providerId="ADAL" clId="{4FF7FC10-9C95-42E5-ADC4-B637B56793B6}" dt="2023-10-02T09:45:29.620" v="2082" actId="47"/>
        <pc:sldMkLst>
          <pc:docMk/>
          <pc:sldMk cId="746759708" sldId="1498"/>
        </pc:sldMkLst>
      </pc:sldChg>
      <pc:sldChg chg="add del">
        <pc:chgData name="Buchegger, Dominik" userId="4419538d-6150-464b-ac11-eb0323261855" providerId="ADAL" clId="{4FF7FC10-9C95-42E5-ADC4-B637B56793B6}" dt="2023-10-02T09:46:00.899" v="2089" actId="47"/>
        <pc:sldMkLst>
          <pc:docMk/>
          <pc:sldMk cId="1753810788" sldId="1499"/>
        </pc:sldMkLst>
      </pc:sldChg>
      <pc:sldChg chg="delSp add del mod ord">
        <pc:chgData name="Buchegger, Dominik" userId="4419538d-6150-464b-ac11-eb0323261855" providerId="ADAL" clId="{4FF7FC10-9C95-42E5-ADC4-B637B56793B6}" dt="2023-10-02T09:46:19.300" v="2093" actId="47"/>
        <pc:sldMkLst>
          <pc:docMk/>
          <pc:sldMk cId="1198666552" sldId="1500"/>
        </pc:sldMkLst>
        <pc:picChg chg="del">
          <ac:chgData name="Buchegger, Dominik" userId="4419538d-6150-464b-ac11-eb0323261855" providerId="ADAL" clId="{4FF7FC10-9C95-42E5-ADC4-B637B56793B6}" dt="2023-09-25T13:41:19.921" v="28" actId="21"/>
          <ac:picMkLst>
            <pc:docMk/>
            <pc:sldMk cId="1198666552" sldId="1500"/>
            <ac:picMk id="7" creationId="{C130C8B6-0521-B5EB-5AF6-FC245ABBB8E2}"/>
          </ac:picMkLst>
        </pc:picChg>
      </pc:sldChg>
      <pc:sldChg chg="addSp delSp modSp add del mod ord">
        <pc:chgData name="Buchegger, Dominik" userId="4419538d-6150-464b-ac11-eb0323261855" providerId="ADAL" clId="{4FF7FC10-9C95-42E5-ADC4-B637B56793B6}" dt="2023-10-02T11:19:55.852" v="2604"/>
        <pc:sldMkLst>
          <pc:docMk/>
          <pc:sldMk cId="2360417348" sldId="1501"/>
        </pc:sldMkLst>
        <pc:spChg chg="mod">
          <ac:chgData name="Buchegger, Dominik" userId="4419538d-6150-464b-ac11-eb0323261855" providerId="ADAL" clId="{4FF7FC10-9C95-42E5-ADC4-B637B56793B6}" dt="2023-09-25T13:41:08.920" v="24" actId="20577"/>
          <ac:spMkLst>
            <pc:docMk/>
            <pc:sldMk cId="2360417348" sldId="1501"/>
            <ac:spMk id="2" creationId="{236FB4C8-C4D9-C688-85AF-1B8358D80397}"/>
          </ac:spMkLst>
        </pc:spChg>
        <pc:spChg chg="del mod">
          <ac:chgData name="Buchegger, Dominik" userId="4419538d-6150-464b-ac11-eb0323261855" providerId="ADAL" clId="{4FF7FC10-9C95-42E5-ADC4-B637B56793B6}" dt="2023-09-25T13:41:36.524" v="32" actId="478"/>
          <ac:spMkLst>
            <pc:docMk/>
            <pc:sldMk cId="2360417348" sldId="1501"/>
            <ac:spMk id="7" creationId="{21CF3799-A348-4201-512C-AE72CD6CBDBC}"/>
          </ac:spMkLst>
        </pc:spChg>
        <pc:picChg chg="add mod modCrop">
          <ac:chgData name="Buchegger, Dominik" userId="4419538d-6150-464b-ac11-eb0323261855" providerId="ADAL" clId="{4FF7FC10-9C95-42E5-ADC4-B637B56793B6}" dt="2023-09-25T13:42:03.059" v="34"/>
          <ac:picMkLst>
            <pc:docMk/>
            <pc:sldMk cId="2360417348" sldId="1501"/>
            <ac:picMk id="3" creationId="{63F0FD41-1301-683E-43E0-9E616A9D4400}"/>
          </ac:picMkLst>
        </pc:picChg>
        <pc:picChg chg="del">
          <ac:chgData name="Buchegger, Dominik" userId="4419538d-6150-464b-ac11-eb0323261855" providerId="ADAL" clId="{4FF7FC10-9C95-42E5-ADC4-B637B56793B6}" dt="2023-09-25T13:41:15.873" v="26" actId="478"/>
          <ac:picMkLst>
            <pc:docMk/>
            <pc:sldMk cId="2360417348" sldId="1501"/>
            <ac:picMk id="15" creationId="{BF8D2AD4-1B4A-06B2-101F-215F04B8A489}"/>
          </ac:picMkLst>
        </pc:picChg>
        <pc:picChg chg="del">
          <ac:chgData name="Buchegger, Dominik" userId="4419538d-6150-464b-ac11-eb0323261855" providerId="ADAL" clId="{4FF7FC10-9C95-42E5-ADC4-B637B56793B6}" dt="2023-09-25T13:41:17.474" v="27" actId="478"/>
          <ac:picMkLst>
            <pc:docMk/>
            <pc:sldMk cId="2360417348" sldId="1501"/>
            <ac:picMk id="16" creationId="{78E443FB-7835-02EA-C832-DEC074F58049}"/>
          </ac:picMkLst>
        </pc:picChg>
      </pc:sldChg>
      <pc:sldChg chg="addSp delSp modSp add del mod">
        <pc:chgData name="Buchegger, Dominik" userId="4419538d-6150-464b-ac11-eb0323261855" providerId="ADAL" clId="{4FF7FC10-9C95-42E5-ADC4-B637B56793B6}" dt="2023-10-02T08:57:08.226" v="49" actId="47"/>
        <pc:sldMkLst>
          <pc:docMk/>
          <pc:sldMk cId="660672129" sldId="1502"/>
        </pc:sldMkLst>
        <pc:spChg chg="add del mod">
          <ac:chgData name="Buchegger, Dominik" userId="4419538d-6150-464b-ac11-eb0323261855" providerId="ADAL" clId="{4FF7FC10-9C95-42E5-ADC4-B637B56793B6}" dt="2023-09-25T13:43:18.025" v="39" actId="6549"/>
          <ac:spMkLst>
            <pc:docMk/>
            <pc:sldMk cId="660672129" sldId="1502"/>
            <ac:spMk id="3" creationId="{89400F98-A9D9-5712-5792-C9458730B3A8}"/>
          </ac:spMkLst>
        </pc:spChg>
        <pc:spChg chg="add del mod">
          <ac:chgData name="Buchegger, Dominik" userId="4419538d-6150-464b-ac11-eb0323261855" providerId="ADAL" clId="{4FF7FC10-9C95-42E5-ADC4-B637B56793B6}" dt="2023-09-25T13:43:16.906" v="38" actId="478"/>
          <ac:spMkLst>
            <pc:docMk/>
            <pc:sldMk cId="660672129" sldId="1502"/>
            <ac:spMk id="6" creationId="{427B0ED8-A256-AB06-917E-AE70BDAA74C1}"/>
          </ac:spMkLst>
        </pc:spChg>
        <pc:picChg chg="del">
          <ac:chgData name="Buchegger, Dominik" userId="4419538d-6150-464b-ac11-eb0323261855" providerId="ADAL" clId="{4FF7FC10-9C95-42E5-ADC4-B637B56793B6}" dt="2023-09-25T13:43:23.463" v="44" actId="478"/>
          <ac:picMkLst>
            <pc:docMk/>
            <pc:sldMk cId="660672129" sldId="1502"/>
            <ac:picMk id="7" creationId="{AFF73776-444F-84CB-4878-6B597B8ACAFF}"/>
          </ac:picMkLst>
        </pc:picChg>
        <pc:picChg chg="del">
          <ac:chgData name="Buchegger, Dominik" userId="4419538d-6150-464b-ac11-eb0323261855" providerId="ADAL" clId="{4FF7FC10-9C95-42E5-ADC4-B637B56793B6}" dt="2023-09-25T13:43:20.709" v="41" actId="478"/>
          <ac:picMkLst>
            <pc:docMk/>
            <pc:sldMk cId="660672129" sldId="1502"/>
            <ac:picMk id="8" creationId="{71EE667B-67C5-0F2D-1EB1-10793AB3D4F3}"/>
          </ac:picMkLst>
        </pc:picChg>
        <pc:picChg chg="del">
          <ac:chgData name="Buchegger, Dominik" userId="4419538d-6150-464b-ac11-eb0323261855" providerId="ADAL" clId="{4FF7FC10-9C95-42E5-ADC4-B637B56793B6}" dt="2023-09-25T13:43:19.762" v="40" actId="478"/>
          <ac:picMkLst>
            <pc:docMk/>
            <pc:sldMk cId="660672129" sldId="1502"/>
            <ac:picMk id="9" creationId="{58A43600-6679-C7B8-3D26-C4869EF9FF91}"/>
          </ac:picMkLst>
        </pc:picChg>
        <pc:picChg chg="del">
          <ac:chgData name="Buchegger, Dominik" userId="4419538d-6150-464b-ac11-eb0323261855" providerId="ADAL" clId="{4FF7FC10-9C95-42E5-ADC4-B637B56793B6}" dt="2023-09-25T13:43:27.168" v="48" actId="478"/>
          <ac:picMkLst>
            <pc:docMk/>
            <pc:sldMk cId="660672129" sldId="1502"/>
            <ac:picMk id="10" creationId="{91DA8F0A-6239-3B92-1082-8C54510095C4}"/>
          </ac:picMkLst>
        </pc:picChg>
        <pc:picChg chg="del">
          <ac:chgData name="Buchegger, Dominik" userId="4419538d-6150-464b-ac11-eb0323261855" providerId="ADAL" clId="{4FF7FC10-9C95-42E5-ADC4-B637B56793B6}" dt="2023-09-25T13:43:25.325" v="46" actId="478"/>
          <ac:picMkLst>
            <pc:docMk/>
            <pc:sldMk cId="660672129" sldId="1502"/>
            <ac:picMk id="11" creationId="{88D30A6E-DBC8-B905-10B3-B20B1B98AF12}"/>
          </ac:picMkLst>
        </pc:picChg>
        <pc:picChg chg="del">
          <ac:chgData name="Buchegger, Dominik" userId="4419538d-6150-464b-ac11-eb0323261855" providerId="ADAL" clId="{4FF7FC10-9C95-42E5-ADC4-B637B56793B6}" dt="2023-09-25T13:43:26.319" v="47" actId="478"/>
          <ac:picMkLst>
            <pc:docMk/>
            <pc:sldMk cId="660672129" sldId="1502"/>
            <ac:picMk id="12" creationId="{C2A8C972-F569-1C49-7FB5-145CABA6BE80}"/>
          </ac:picMkLst>
        </pc:picChg>
        <pc:picChg chg="del">
          <ac:chgData name="Buchegger, Dominik" userId="4419538d-6150-464b-ac11-eb0323261855" providerId="ADAL" clId="{4FF7FC10-9C95-42E5-ADC4-B637B56793B6}" dt="2023-09-25T13:43:22.683" v="43" actId="478"/>
          <ac:picMkLst>
            <pc:docMk/>
            <pc:sldMk cId="660672129" sldId="1502"/>
            <ac:picMk id="13" creationId="{E1C32E45-50D7-9213-4515-4BFFE9C64A0E}"/>
          </ac:picMkLst>
        </pc:picChg>
        <pc:picChg chg="del">
          <ac:chgData name="Buchegger, Dominik" userId="4419538d-6150-464b-ac11-eb0323261855" providerId="ADAL" clId="{4FF7FC10-9C95-42E5-ADC4-B637B56793B6}" dt="2023-09-25T13:43:24.387" v="45" actId="478"/>
          <ac:picMkLst>
            <pc:docMk/>
            <pc:sldMk cId="660672129" sldId="1502"/>
            <ac:picMk id="14" creationId="{FA4AFA9F-8F7A-D699-E5F7-7A723F97B224}"/>
          </ac:picMkLst>
        </pc:picChg>
        <pc:picChg chg="del">
          <ac:chgData name="Buchegger, Dominik" userId="4419538d-6150-464b-ac11-eb0323261855" providerId="ADAL" clId="{4FF7FC10-9C95-42E5-ADC4-B637B56793B6}" dt="2023-09-25T13:43:21.774" v="42" actId="478"/>
          <ac:picMkLst>
            <pc:docMk/>
            <pc:sldMk cId="660672129" sldId="1502"/>
            <ac:picMk id="16" creationId="{CA7AC963-9232-E11C-C97C-0716D84F1DF9}"/>
          </ac:picMkLst>
        </pc:picChg>
      </pc:sldChg>
      <pc:sldChg chg="modSp add mod">
        <pc:chgData name="Buchegger, Dominik" userId="4419538d-6150-464b-ac11-eb0323261855" providerId="ADAL" clId="{4FF7FC10-9C95-42E5-ADC4-B637B56793B6}" dt="2023-10-02T08:58:05.919" v="55" actId="20577"/>
        <pc:sldMkLst>
          <pc:docMk/>
          <pc:sldMk cId="2591279201" sldId="1502"/>
        </pc:sldMkLst>
        <pc:spChg chg="mod">
          <ac:chgData name="Buchegger, Dominik" userId="4419538d-6150-464b-ac11-eb0323261855" providerId="ADAL" clId="{4FF7FC10-9C95-42E5-ADC4-B637B56793B6}" dt="2023-10-02T08:58:05.919" v="55" actId="20577"/>
          <ac:spMkLst>
            <pc:docMk/>
            <pc:sldMk cId="2591279201" sldId="1502"/>
            <ac:spMk id="13" creationId="{0C11E479-9B3A-42D2-A07C-80F9E924336D}"/>
          </ac:spMkLst>
        </pc:spChg>
      </pc:sldChg>
      <pc:sldChg chg="modSp add mod">
        <pc:chgData name="Buchegger, Dominik" userId="4419538d-6150-464b-ac11-eb0323261855" providerId="ADAL" clId="{4FF7FC10-9C95-42E5-ADC4-B637B56793B6}" dt="2023-10-02T08:58:25.258" v="65" actId="20577"/>
        <pc:sldMkLst>
          <pc:docMk/>
          <pc:sldMk cId="2517475338" sldId="1503"/>
        </pc:sldMkLst>
        <pc:spChg chg="mod">
          <ac:chgData name="Buchegger, Dominik" userId="4419538d-6150-464b-ac11-eb0323261855" providerId="ADAL" clId="{4FF7FC10-9C95-42E5-ADC4-B637B56793B6}" dt="2023-10-02T08:58:25.258" v="65" actId="20577"/>
          <ac:spMkLst>
            <pc:docMk/>
            <pc:sldMk cId="2517475338" sldId="1503"/>
            <ac:spMk id="2" creationId="{38C104DD-55A5-D5D7-68B1-A81097757DA7}"/>
          </ac:spMkLst>
        </pc:spChg>
      </pc:sldChg>
      <pc:sldChg chg="addSp modSp add mod">
        <pc:chgData name="Buchegger, Dominik" userId="4419538d-6150-464b-ac11-eb0323261855" providerId="ADAL" clId="{4FF7FC10-9C95-42E5-ADC4-B637B56793B6}" dt="2023-10-02T09:28:28.851" v="2018" actId="113"/>
        <pc:sldMkLst>
          <pc:docMk/>
          <pc:sldMk cId="4256595195" sldId="1504"/>
        </pc:sldMkLst>
        <pc:spChg chg="add mod">
          <ac:chgData name="Buchegger, Dominik" userId="4419538d-6150-464b-ac11-eb0323261855" providerId="ADAL" clId="{4FF7FC10-9C95-42E5-ADC4-B637B56793B6}" dt="2023-10-02T09:12:26.822" v="997" actId="1076"/>
          <ac:spMkLst>
            <pc:docMk/>
            <pc:sldMk cId="4256595195" sldId="1504"/>
            <ac:spMk id="7" creationId="{4A2F412B-298A-BF17-A1B2-7B56C826B5F2}"/>
          </ac:spMkLst>
        </pc:spChg>
        <pc:spChg chg="mod">
          <ac:chgData name="Buchegger, Dominik" userId="4419538d-6150-464b-ac11-eb0323261855" providerId="ADAL" clId="{4FF7FC10-9C95-42E5-ADC4-B637B56793B6}" dt="2023-10-02T09:28:28.851" v="2018" actId="113"/>
          <ac:spMkLst>
            <pc:docMk/>
            <pc:sldMk cId="4256595195" sldId="1504"/>
            <ac:spMk id="8" creationId="{E0EB712D-88FF-652F-AD07-EBE500FC8B72}"/>
          </ac:spMkLst>
        </pc:spChg>
        <pc:spChg chg="mod">
          <ac:chgData name="Buchegger, Dominik" userId="4419538d-6150-464b-ac11-eb0323261855" providerId="ADAL" clId="{4FF7FC10-9C95-42E5-ADC4-B637B56793B6}" dt="2023-10-02T09:12:19.600" v="996" actId="27636"/>
          <ac:spMkLst>
            <pc:docMk/>
            <pc:sldMk cId="4256595195" sldId="1504"/>
            <ac:spMk id="9" creationId="{59B53215-B6F1-5EC0-B1AC-A12EE89612BE}"/>
          </ac:spMkLst>
        </pc:spChg>
        <pc:spChg chg="add mod">
          <ac:chgData name="Buchegger, Dominik" userId="4419538d-6150-464b-ac11-eb0323261855" providerId="ADAL" clId="{4FF7FC10-9C95-42E5-ADC4-B637B56793B6}" dt="2023-10-02T09:12:35.693" v="998" actId="1076"/>
          <ac:spMkLst>
            <pc:docMk/>
            <pc:sldMk cId="4256595195" sldId="1504"/>
            <ac:spMk id="10" creationId="{8760135C-F0D4-7C29-7716-A0FA386A3A4D}"/>
          </ac:spMkLst>
        </pc:spChg>
        <pc:picChg chg="add mod">
          <ac:chgData name="Buchegger, Dominik" userId="4419538d-6150-464b-ac11-eb0323261855" providerId="ADAL" clId="{4FF7FC10-9C95-42E5-ADC4-B637B56793B6}" dt="2023-10-02T09:11:35.621" v="979" actId="1037"/>
          <ac:picMkLst>
            <pc:docMk/>
            <pc:sldMk cId="4256595195" sldId="1504"/>
            <ac:picMk id="2" creationId="{7A9574A6-BE3D-98E0-BAA5-624301AB4116}"/>
          </ac:picMkLst>
        </pc:picChg>
        <pc:picChg chg="add mod">
          <ac:chgData name="Buchegger, Dominik" userId="4419538d-6150-464b-ac11-eb0323261855" providerId="ADAL" clId="{4FF7FC10-9C95-42E5-ADC4-B637B56793B6}" dt="2023-10-02T09:11:29.798" v="967" actId="1076"/>
          <ac:picMkLst>
            <pc:docMk/>
            <pc:sldMk cId="4256595195" sldId="1504"/>
            <ac:picMk id="6" creationId="{BCA95D70-1D49-1E10-7C92-8B33DF95D65A}"/>
          </ac:picMkLst>
        </pc:picChg>
      </pc:sldChg>
      <pc:sldChg chg="addSp delSp modSp add mod">
        <pc:chgData name="Buchegger, Dominik" userId="4419538d-6150-464b-ac11-eb0323261855" providerId="ADAL" clId="{4FF7FC10-9C95-42E5-ADC4-B637B56793B6}" dt="2023-10-02T09:37:32.196" v="2053" actId="1036"/>
        <pc:sldMkLst>
          <pc:docMk/>
          <pc:sldMk cId="1585556848" sldId="1505"/>
        </pc:sldMkLst>
        <pc:spChg chg="del mod">
          <ac:chgData name="Buchegger, Dominik" userId="4419538d-6150-464b-ac11-eb0323261855" providerId="ADAL" clId="{4FF7FC10-9C95-42E5-ADC4-B637B56793B6}" dt="2023-10-02T09:13:33.142" v="1005" actId="478"/>
          <ac:spMkLst>
            <pc:docMk/>
            <pc:sldMk cId="1585556848" sldId="1505"/>
            <ac:spMk id="7" creationId="{4A2F412B-298A-BF17-A1B2-7B56C826B5F2}"/>
          </ac:spMkLst>
        </pc:spChg>
        <pc:spChg chg="mod">
          <ac:chgData name="Buchegger, Dominik" userId="4419538d-6150-464b-ac11-eb0323261855" providerId="ADAL" clId="{4FF7FC10-9C95-42E5-ADC4-B637B56793B6}" dt="2023-10-02T09:28:13.956" v="2010" actId="113"/>
          <ac:spMkLst>
            <pc:docMk/>
            <pc:sldMk cId="1585556848" sldId="1505"/>
            <ac:spMk id="8" creationId="{E0EB712D-88FF-652F-AD07-EBE500FC8B72}"/>
          </ac:spMkLst>
        </pc:spChg>
        <pc:spChg chg="mod">
          <ac:chgData name="Buchegger, Dominik" userId="4419538d-6150-464b-ac11-eb0323261855" providerId="ADAL" clId="{4FF7FC10-9C95-42E5-ADC4-B637B56793B6}" dt="2023-10-02T09:20:54.862" v="1668" actId="114"/>
          <ac:spMkLst>
            <pc:docMk/>
            <pc:sldMk cId="1585556848" sldId="1505"/>
            <ac:spMk id="9" creationId="{59B53215-B6F1-5EC0-B1AC-A12EE89612BE}"/>
          </ac:spMkLst>
        </pc:spChg>
        <pc:spChg chg="del">
          <ac:chgData name="Buchegger, Dominik" userId="4419538d-6150-464b-ac11-eb0323261855" providerId="ADAL" clId="{4FF7FC10-9C95-42E5-ADC4-B637B56793B6}" dt="2023-10-02T09:13:31.289" v="1004" actId="478"/>
          <ac:spMkLst>
            <pc:docMk/>
            <pc:sldMk cId="1585556848" sldId="1505"/>
            <ac:spMk id="10" creationId="{8760135C-F0D4-7C29-7716-A0FA386A3A4D}"/>
          </ac:spMkLst>
        </pc:spChg>
        <pc:picChg chg="del">
          <ac:chgData name="Buchegger, Dominik" userId="4419538d-6150-464b-ac11-eb0323261855" providerId="ADAL" clId="{4FF7FC10-9C95-42E5-ADC4-B637B56793B6}" dt="2023-10-02T09:13:26.082" v="1002" actId="478"/>
          <ac:picMkLst>
            <pc:docMk/>
            <pc:sldMk cId="1585556848" sldId="1505"/>
            <ac:picMk id="2" creationId="{7A9574A6-BE3D-98E0-BAA5-624301AB4116}"/>
          </ac:picMkLst>
        </pc:picChg>
        <pc:picChg chg="del">
          <ac:chgData name="Buchegger, Dominik" userId="4419538d-6150-464b-ac11-eb0323261855" providerId="ADAL" clId="{4FF7FC10-9C95-42E5-ADC4-B637B56793B6}" dt="2023-10-02T09:13:23.581" v="1000" actId="478"/>
          <ac:picMkLst>
            <pc:docMk/>
            <pc:sldMk cId="1585556848" sldId="1505"/>
            <ac:picMk id="6" creationId="{BCA95D70-1D49-1E10-7C92-8B33DF95D65A}"/>
          </ac:picMkLst>
        </pc:picChg>
        <pc:picChg chg="add mod">
          <ac:chgData name="Buchegger, Dominik" userId="4419538d-6150-464b-ac11-eb0323261855" providerId="ADAL" clId="{4FF7FC10-9C95-42E5-ADC4-B637B56793B6}" dt="2023-10-02T09:36:50.902" v="2036" actId="14100"/>
          <ac:picMkLst>
            <pc:docMk/>
            <pc:sldMk cId="1585556848" sldId="1505"/>
            <ac:picMk id="12" creationId="{237FDFEF-D857-3216-B267-2724F05526D4}"/>
          </ac:picMkLst>
        </pc:picChg>
        <pc:picChg chg="add mod">
          <ac:chgData name="Buchegger, Dominik" userId="4419538d-6150-464b-ac11-eb0323261855" providerId="ADAL" clId="{4FF7FC10-9C95-42E5-ADC4-B637B56793B6}" dt="2023-10-02T09:37:32.196" v="2053" actId="1036"/>
          <ac:picMkLst>
            <pc:docMk/>
            <pc:sldMk cId="1585556848" sldId="1505"/>
            <ac:picMk id="14" creationId="{CFA47CA8-CBBA-02A6-669F-A762928D6D31}"/>
          </ac:picMkLst>
        </pc:picChg>
      </pc:sldChg>
      <pc:sldChg chg="addSp modSp add mod">
        <pc:chgData name="Buchegger, Dominik" userId="4419538d-6150-464b-ac11-eb0323261855" providerId="ADAL" clId="{4FF7FC10-9C95-42E5-ADC4-B637B56793B6}" dt="2023-10-02T09:41:06.387" v="2061" actId="1076"/>
        <pc:sldMkLst>
          <pc:docMk/>
          <pc:sldMk cId="2389986332" sldId="1506"/>
        </pc:sldMkLst>
        <pc:spChg chg="mod">
          <ac:chgData name="Buchegger, Dominik" userId="4419538d-6150-464b-ac11-eb0323261855" providerId="ADAL" clId="{4FF7FC10-9C95-42E5-ADC4-B637B56793B6}" dt="2023-10-02T09:27:56.059" v="2004" actId="113"/>
          <ac:spMkLst>
            <pc:docMk/>
            <pc:sldMk cId="2389986332" sldId="1506"/>
            <ac:spMk id="8" creationId="{E0EB712D-88FF-652F-AD07-EBE500FC8B72}"/>
          </ac:spMkLst>
        </pc:spChg>
        <pc:spChg chg="mod">
          <ac:chgData name="Buchegger, Dominik" userId="4419538d-6150-464b-ac11-eb0323261855" providerId="ADAL" clId="{4FF7FC10-9C95-42E5-ADC4-B637B56793B6}" dt="2023-10-02T09:26:01.768" v="2003" actId="20577"/>
          <ac:spMkLst>
            <pc:docMk/>
            <pc:sldMk cId="2389986332" sldId="1506"/>
            <ac:spMk id="9" creationId="{59B53215-B6F1-5EC0-B1AC-A12EE89612BE}"/>
          </ac:spMkLst>
        </pc:spChg>
        <pc:picChg chg="add mod">
          <ac:chgData name="Buchegger, Dominik" userId="4419538d-6150-464b-ac11-eb0323261855" providerId="ADAL" clId="{4FF7FC10-9C95-42E5-ADC4-B637B56793B6}" dt="2023-10-02T09:41:02.932" v="2060" actId="1076"/>
          <ac:picMkLst>
            <pc:docMk/>
            <pc:sldMk cId="2389986332" sldId="1506"/>
            <ac:picMk id="6" creationId="{8BFE062A-FBEF-FDC1-1847-0E1CE2FC2CFB}"/>
          </ac:picMkLst>
        </pc:picChg>
        <pc:picChg chg="add mod">
          <ac:chgData name="Buchegger, Dominik" userId="4419538d-6150-464b-ac11-eb0323261855" providerId="ADAL" clId="{4FF7FC10-9C95-42E5-ADC4-B637B56793B6}" dt="2023-10-02T09:40:59.321" v="2059" actId="14100"/>
          <ac:picMkLst>
            <pc:docMk/>
            <pc:sldMk cId="2389986332" sldId="1506"/>
            <ac:picMk id="10" creationId="{E06D5AFB-FD36-2872-A239-27132A0BAB0C}"/>
          </ac:picMkLst>
        </pc:picChg>
        <pc:picChg chg="add mod">
          <ac:chgData name="Buchegger, Dominik" userId="4419538d-6150-464b-ac11-eb0323261855" providerId="ADAL" clId="{4FF7FC10-9C95-42E5-ADC4-B637B56793B6}" dt="2023-10-02T09:41:06.387" v="2061" actId="1076"/>
          <ac:picMkLst>
            <pc:docMk/>
            <pc:sldMk cId="2389986332" sldId="1506"/>
            <ac:picMk id="12" creationId="{BAECED76-4AAC-3E98-69DA-F7B6B473054C}"/>
          </ac:picMkLst>
        </pc:picChg>
      </pc:sldChg>
      <pc:sldChg chg="add del">
        <pc:chgData name="Buchegger, Dominik" userId="4419538d-6150-464b-ac11-eb0323261855" providerId="ADAL" clId="{4FF7FC10-9C95-42E5-ADC4-B637B56793B6}" dt="2023-10-02T09:44:40.658" v="2072" actId="47"/>
        <pc:sldMkLst>
          <pc:docMk/>
          <pc:sldMk cId="3001357340" sldId="1507"/>
        </pc:sldMkLst>
      </pc:sldChg>
      <pc:sldChg chg="add del">
        <pc:chgData name="Buchegger, Dominik" userId="4419538d-6150-464b-ac11-eb0323261855" providerId="ADAL" clId="{4FF7FC10-9C95-42E5-ADC4-B637B56793B6}" dt="2023-10-02T09:44:26.783" v="2066"/>
        <pc:sldMkLst>
          <pc:docMk/>
          <pc:sldMk cId="3407982395" sldId="1507"/>
        </pc:sldMkLst>
      </pc:sldChg>
      <pc:sldChg chg="add del">
        <pc:chgData name="Buchegger, Dominik" userId="4419538d-6150-464b-ac11-eb0323261855" providerId="ADAL" clId="{4FF7FC10-9C95-42E5-ADC4-B637B56793B6}" dt="2023-10-02T09:44:43.217" v="2074" actId="47"/>
        <pc:sldMkLst>
          <pc:docMk/>
          <pc:sldMk cId="3516342763" sldId="1508"/>
        </pc:sldMkLst>
      </pc:sldChg>
      <pc:sldChg chg="add del">
        <pc:chgData name="Buchegger, Dominik" userId="4419538d-6150-464b-ac11-eb0323261855" providerId="ADAL" clId="{4FF7FC10-9C95-42E5-ADC4-B637B56793B6}" dt="2023-10-02T09:44:26.783" v="2066"/>
        <pc:sldMkLst>
          <pc:docMk/>
          <pc:sldMk cId="778662535" sldId="1509"/>
        </pc:sldMkLst>
      </pc:sldChg>
      <pc:sldChg chg="add del">
        <pc:chgData name="Buchegger, Dominik" userId="4419538d-6150-464b-ac11-eb0323261855" providerId="ADAL" clId="{4FF7FC10-9C95-42E5-ADC4-B637B56793B6}" dt="2023-10-02T09:45:29.620" v="2082" actId="47"/>
        <pc:sldMkLst>
          <pc:docMk/>
          <pc:sldMk cId="1260177827" sldId="1509"/>
        </pc:sldMkLst>
      </pc:sldChg>
      <pc:sldChg chg="add del">
        <pc:chgData name="Buchegger, Dominik" userId="4419538d-6150-464b-ac11-eb0323261855" providerId="ADAL" clId="{4FF7FC10-9C95-42E5-ADC4-B637B56793B6}" dt="2023-10-02T09:45:29.620" v="2082" actId="47"/>
        <pc:sldMkLst>
          <pc:docMk/>
          <pc:sldMk cId="269668478" sldId="1510"/>
        </pc:sldMkLst>
      </pc:sldChg>
      <pc:sldChg chg="add del">
        <pc:chgData name="Buchegger, Dominik" userId="4419538d-6150-464b-ac11-eb0323261855" providerId="ADAL" clId="{4FF7FC10-9C95-42E5-ADC4-B637B56793B6}" dt="2023-10-02T09:44:26.783" v="2066"/>
        <pc:sldMkLst>
          <pc:docMk/>
          <pc:sldMk cId="1646690863" sldId="1510"/>
        </pc:sldMkLst>
      </pc:sldChg>
      <pc:sldChg chg="add del">
        <pc:chgData name="Buchegger, Dominik" userId="4419538d-6150-464b-ac11-eb0323261855" providerId="ADAL" clId="{4FF7FC10-9C95-42E5-ADC4-B637B56793B6}" dt="2023-10-02T09:44:26.783" v="2066"/>
        <pc:sldMkLst>
          <pc:docMk/>
          <pc:sldMk cId="2089792256" sldId="1511"/>
        </pc:sldMkLst>
      </pc:sldChg>
      <pc:sldChg chg="add del">
        <pc:chgData name="Buchegger, Dominik" userId="4419538d-6150-464b-ac11-eb0323261855" providerId="ADAL" clId="{4FF7FC10-9C95-42E5-ADC4-B637B56793B6}" dt="2023-10-02T09:45:29.620" v="2082" actId="47"/>
        <pc:sldMkLst>
          <pc:docMk/>
          <pc:sldMk cId="3829399926" sldId="1511"/>
        </pc:sldMkLst>
      </pc:sldChg>
      <pc:sldChg chg="add del">
        <pc:chgData name="Buchegger, Dominik" userId="4419538d-6150-464b-ac11-eb0323261855" providerId="ADAL" clId="{4FF7FC10-9C95-42E5-ADC4-B637B56793B6}" dt="2023-10-02T09:45:38.158" v="2083" actId="47"/>
        <pc:sldMkLst>
          <pc:docMk/>
          <pc:sldMk cId="797635845" sldId="1512"/>
        </pc:sldMkLst>
      </pc:sldChg>
      <pc:sldChg chg="add del">
        <pc:chgData name="Buchegger, Dominik" userId="4419538d-6150-464b-ac11-eb0323261855" providerId="ADAL" clId="{4FF7FC10-9C95-42E5-ADC4-B637B56793B6}" dt="2023-10-02T09:44:26.783" v="2066"/>
        <pc:sldMkLst>
          <pc:docMk/>
          <pc:sldMk cId="3110777341" sldId="1512"/>
        </pc:sldMkLst>
      </pc:sldChg>
      <pc:sldChg chg="add del">
        <pc:chgData name="Buchegger, Dominik" userId="4419538d-6150-464b-ac11-eb0323261855" providerId="ADAL" clId="{4FF7FC10-9C95-42E5-ADC4-B637B56793B6}" dt="2023-10-02T09:44:26.783" v="2066"/>
        <pc:sldMkLst>
          <pc:docMk/>
          <pc:sldMk cId="421472600" sldId="1513"/>
        </pc:sldMkLst>
      </pc:sldChg>
      <pc:sldChg chg="add del">
        <pc:chgData name="Buchegger, Dominik" userId="4419538d-6150-464b-ac11-eb0323261855" providerId="ADAL" clId="{4FF7FC10-9C95-42E5-ADC4-B637B56793B6}" dt="2023-10-02T09:45:38.158" v="2083" actId="47"/>
        <pc:sldMkLst>
          <pc:docMk/>
          <pc:sldMk cId="1499470828" sldId="1513"/>
        </pc:sldMkLst>
      </pc:sldChg>
      <pc:sldChg chg="add del">
        <pc:chgData name="Buchegger, Dominik" userId="4419538d-6150-464b-ac11-eb0323261855" providerId="ADAL" clId="{4FF7FC10-9C95-42E5-ADC4-B637B56793B6}" dt="2023-10-02T09:45:38.158" v="2083" actId="47"/>
        <pc:sldMkLst>
          <pc:docMk/>
          <pc:sldMk cId="2924008123" sldId="1514"/>
        </pc:sldMkLst>
      </pc:sldChg>
      <pc:sldChg chg="add del">
        <pc:chgData name="Buchegger, Dominik" userId="4419538d-6150-464b-ac11-eb0323261855" providerId="ADAL" clId="{4FF7FC10-9C95-42E5-ADC4-B637B56793B6}" dt="2023-10-02T09:44:26.783" v="2066"/>
        <pc:sldMkLst>
          <pc:docMk/>
          <pc:sldMk cId="2964788141" sldId="1514"/>
        </pc:sldMkLst>
      </pc:sldChg>
      <pc:sldChg chg="add del">
        <pc:chgData name="Buchegger, Dominik" userId="4419538d-6150-464b-ac11-eb0323261855" providerId="ADAL" clId="{4FF7FC10-9C95-42E5-ADC4-B637B56793B6}" dt="2023-10-02T09:46:02.186" v="2090" actId="47"/>
        <pc:sldMkLst>
          <pc:docMk/>
          <pc:sldMk cId="507396590" sldId="1515"/>
        </pc:sldMkLst>
      </pc:sldChg>
      <pc:sldChg chg="add del">
        <pc:chgData name="Buchegger, Dominik" userId="4419538d-6150-464b-ac11-eb0323261855" providerId="ADAL" clId="{4FF7FC10-9C95-42E5-ADC4-B637B56793B6}" dt="2023-10-02T09:44:26.783" v="2066"/>
        <pc:sldMkLst>
          <pc:docMk/>
          <pc:sldMk cId="1713163214" sldId="1515"/>
        </pc:sldMkLst>
      </pc:sldChg>
      <pc:sldMasterChg chg="delSldLayout">
        <pc:chgData name="Buchegger, Dominik" userId="4419538d-6150-464b-ac11-eb0323261855" providerId="ADAL" clId="{4FF7FC10-9C95-42E5-ADC4-B637B56793B6}" dt="2023-10-02T09:28:51.270" v="2025" actId="47"/>
        <pc:sldMasterMkLst>
          <pc:docMk/>
          <pc:sldMasterMk cId="4246037650" sldId="2147483660"/>
        </pc:sldMasterMkLst>
        <pc:sldLayoutChg chg="del">
          <pc:chgData name="Buchegger, Dominik" userId="4419538d-6150-464b-ac11-eb0323261855" providerId="ADAL" clId="{4FF7FC10-9C95-42E5-ADC4-B637B56793B6}" dt="2023-10-02T09:28:51.270" v="2025" actId="47"/>
          <pc:sldLayoutMkLst>
            <pc:docMk/>
            <pc:sldMasterMk cId="4246037650" sldId="2147483660"/>
            <pc:sldLayoutMk cId="152291453" sldId="2147483707"/>
          </pc:sldLayoutMkLst>
        </pc:sldLayoutChg>
      </pc:sldMasterChg>
    </pc:docChg>
  </pc:docChgLst>
</pc:chgInfo>
</file>

<file path=ppt/media/hdphoto1.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jpg>
</file>

<file path=ppt/media/image62.png>
</file>

<file path=ppt/media/image63.sv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F3C46-3F11-47F1-8233-2D2A4F656EAA}" type="datetimeFigureOut">
              <a:rPr lang="de-DE" smtClean="0"/>
              <a:t>02.10.2023</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18140C-7C65-48C5-AF48-8AE3F4A693ED}" type="slidenum">
              <a:rPr lang="de-DE" smtClean="0"/>
              <a:t>‹#›</a:t>
            </a:fld>
            <a:endParaRPr lang="de-DE"/>
          </a:p>
        </p:txBody>
      </p:sp>
    </p:spTree>
    <p:extLst>
      <p:ext uri="{BB962C8B-B14F-4D97-AF65-F5344CB8AC3E}">
        <p14:creationId xmlns:p14="http://schemas.microsoft.com/office/powerpoint/2010/main" val="2474506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81C78C-DF60-43AA-9025-896AF7F5120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395044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jpeg"/><Relationship Id="rId7" Type="http://schemas.openxmlformats.org/officeDocument/2006/relationships/image" Target="../media/image9.emf"/><Relationship Id="rId2" Type="http://schemas.openxmlformats.org/officeDocument/2006/relationships/slideMaster" Target="../slideMasters/slideMaster1.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emf"/><Relationship Id="rId10" Type="http://schemas.openxmlformats.org/officeDocument/2006/relationships/image" Target="../media/image1.png"/><Relationship Id="rId4" Type="http://schemas.openxmlformats.org/officeDocument/2006/relationships/oleObject" Target="../embeddings/oleObject1.bin"/><Relationship Id="rId9"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el Slide 1">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EE742CE-731B-4B2E-A341-DD1A2BF3F5B5}"/>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a:stretch/>
        </p:blipFill>
        <p:spPr bwMode="auto">
          <a:xfrm>
            <a:off x="0" y="0"/>
            <a:ext cx="9144000" cy="5143498"/>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DFF74B8C-606D-4C49-A5DA-1496FFDE21B4}"/>
              </a:ext>
            </a:extLst>
          </p:cNvPr>
          <p:cNvSpPr/>
          <p:nvPr/>
        </p:nvSpPr>
        <p:spPr>
          <a:xfrm>
            <a:off x="4583371" y="3168046"/>
            <a:ext cx="4560629" cy="1975452"/>
          </a:xfrm>
          <a:custGeom>
            <a:avLst/>
            <a:gdLst>
              <a:gd name="connsiteX0" fmla="*/ 4560629 w 4560629"/>
              <a:gd name="connsiteY0" fmla="*/ 0 h 1975452"/>
              <a:gd name="connsiteX1" fmla="*/ 4560629 w 4560629"/>
              <a:gd name="connsiteY1" fmla="*/ 1975452 h 1975452"/>
              <a:gd name="connsiteX2" fmla="*/ 166568 w 4560629"/>
              <a:gd name="connsiteY2" fmla="*/ 1975452 h 1975452"/>
              <a:gd name="connsiteX3" fmla="*/ 0 w 4560629"/>
              <a:gd name="connsiteY3" fmla="*/ 1045124 h 1975452"/>
            </a:gdLst>
            <a:ahLst/>
            <a:cxnLst>
              <a:cxn ang="0">
                <a:pos x="connsiteX0" y="connsiteY0"/>
              </a:cxn>
              <a:cxn ang="0">
                <a:pos x="connsiteX1" y="connsiteY1"/>
              </a:cxn>
              <a:cxn ang="0">
                <a:pos x="connsiteX2" y="connsiteY2"/>
              </a:cxn>
              <a:cxn ang="0">
                <a:pos x="connsiteX3" y="connsiteY3"/>
              </a:cxn>
            </a:cxnLst>
            <a:rect l="l" t="t" r="r" b="b"/>
            <a:pathLst>
              <a:path w="4560629" h="1975452">
                <a:moveTo>
                  <a:pt x="4560629" y="0"/>
                </a:moveTo>
                <a:lnTo>
                  <a:pt x="4560629" y="1975452"/>
                </a:lnTo>
                <a:lnTo>
                  <a:pt x="166568" y="1975452"/>
                </a:lnTo>
                <a:lnTo>
                  <a:pt x="0" y="104512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14" name="TextBox 13">
            <a:extLst>
              <a:ext uri="{FF2B5EF4-FFF2-40B4-BE49-F238E27FC236}">
                <a16:creationId xmlns:a16="http://schemas.microsoft.com/office/drawing/2014/main" id="{69B6FC2A-29C4-4742-B32D-604659C0CB22}"/>
              </a:ext>
            </a:extLst>
          </p:cNvPr>
          <p:cNvSpPr txBox="1"/>
          <p:nvPr/>
        </p:nvSpPr>
        <p:spPr>
          <a:xfrm>
            <a:off x="6789318" y="4613375"/>
            <a:ext cx="1995907" cy="153888"/>
          </a:xfrm>
          <a:prstGeom prst="rect">
            <a:avLst/>
          </a:prstGeom>
          <a:noFill/>
        </p:spPr>
        <p:txBody>
          <a:bodyPr wrap="square" lIns="0" tIns="0" rIns="0" bIns="0" rtlCol="0">
            <a:spAutoFit/>
          </a:bodyPr>
          <a:lstStyle/>
          <a:p>
            <a:pPr algn="r"/>
            <a:r>
              <a:rPr lang="en-GB" sz="1000">
                <a:solidFill>
                  <a:schemeClr val="bg2"/>
                </a:solidFill>
              </a:rPr>
              <a:t>From </a:t>
            </a:r>
            <a:r>
              <a:rPr lang="en-GB" sz="1000" err="1">
                <a:solidFill>
                  <a:schemeClr val="bg2"/>
                </a:solidFill>
              </a:rPr>
              <a:t>insight</a:t>
            </a:r>
            <a:r>
              <a:rPr lang="en-GB" sz="1000">
                <a:solidFill>
                  <a:schemeClr val="bg2"/>
                </a:solidFill>
              </a:rPr>
              <a:t> </a:t>
            </a:r>
            <a:r>
              <a:rPr lang="en-GB" sz="1000" err="1">
                <a:solidFill>
                  <a:schemeClr val="bg2"/>
                </a:solidFill>
              </a:rPr>
              <a:t>to</a:t>
            </a:r>
            <a:r>
              <a:rPr lang="en-GB" sz="1000">
                <a:solidFill>
                  <a:schemeClr val="bg2"/>
                </a:solidFill>
              </a:rPr>
              <a:t> </a:t>
            </a:r>
            <a:r>
              <a:rPr lang="en-GB" sz="1000" err="1">
                <a:solidFill>
                  <a:schemeClr val="bg2"/>
                </a:solidFill>
              </a:rPr>
              <a:t>impact</a:t>
            </a:r>
            <a:r>
              <a:rPr lang="en-GB" sz="1000">
                <a:solidFill>
                  <a:schemeClr val="bg2"/>
                </a:solidFill>
              </a:rPr>
              <a:t>.</a:t>
            </a:r>
          </a:p>
        </p:txBody>
      </p:sp>
      <p:pic>
        <p:nvPicPr>
          <p:cNvPr id="1609015164" name="Rectangle 2" descr="{&quot;templafy&quot;:{&quot;id&quot;:&quot;b9ddadaa-0495-446c-a774-3deec88f84b2&quot;}}"/>
          <p:cNvPicPr>
            <a:picLocks noChangeAspect="1"/>
          </p:cNvPicPr>
          <p:nvPr/>
        </p:nvPicPr>
        <p:blipFill>
          <a:blip r:embed="rId3"/>
          <a:stretch>
            <a:fillRect/>
          </a:stretch>
        </p:blipFill>
        <p:spPr>
          <a:xfrm>
            <a:off x="361173" y="313025"/>
            <a:ext cx="2221200" cy="460800"/>
          </a:xfrm>
          <a:prstGeom prst="rect">
            <a:avLst/>
          </a:prstGeom>
        </p:spPr>
      </p:pic>
      <p:sp>
        <p:nvSpPr>
          <p:cNvPr id="5" name="Title 4">
            <a:extLst>
              <a:ext uri="{FF2B5EF4-FFF2-40B4-BE49-F238E27FC236}">
                <a16:creationId xmlns:a16="http://schemas.microsoft.com/office/drawing/2014/main" id="{A891F29F-BED8-4555-9938-829D3AC33287}"/>
              </a:ext>
            </a:extLst>
          </p:cNvPr>
          <p:cNvSpPr>
            <a:spLocks noGrp="1"/>
          </p:cNvSpPr>
          <p:nvPr>
            <p:ph type="title"/>
          </p:nvPr>
        </p:nvSpPr>
        <p:spPr>
          <a:xfrm>
            <a:off x="827015" y="1636541"/>
            <a:ext cx="7958210" cy="1531505"/>
          </a:xfrm>
        </p:spPr>
        <p:txBody>
          <a:bodyPr anchor="b"/>
          <a:lstStyle>
            <a:lvl1pPr>
              <a:lnSpc>
                <a:spcPts val="4200"/>
              </a:lnSpc>
              <a:defRPr sz="4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3654089-CB0E-4321-8557-8E0B4ACD847A}"/>
              </a:ext>
            </a:extLst>
          </p:cNvPr>
          <p:cNvSpPr>
            <a:spLocks noGrp="1"/>
          </p:cNvSpPr>
          <p:nvPr>
            <p:ph type="body" sz="quarter" idx="10" hasCustomPrompt="1"/>
          </p:nvPr>
        </p:nvSpPr>
        <p:spPr>
          <a:xfrm>
            <a:off x="831027" y="3305908"/>
            <a:ext cx="3650486" cy="1174017"/>
          </a:xfrm>
        </p:spPr>
        <p:txBody>
          <a:bodyPr>
            <a:normAutofit/>
          </a:bodyPr>
          <a:lstStyle>
            <a:lvl1pPr marL="0" indent="0">
              <a:spcAft>
                <a:spcPts val="0"/>
              </a:spcAft>
              <a:buFont typeface="Arial" panose="020B0604020202020204" pitchFamily="34" charset="0"/>
              <a:buNone/>
              <a:defRPr sz="1600"/>
            </a:lvl1pPr>
            <a:lvl2pPr marL="0" indent="0">
              <a:spcAft>
                <a:spcPts val="0"/>
              </a:spcAft>
              <a:buNone/>
              <a:defRPr sz="1600"/>
            </a:lvl2pPr>
            <a:lvl3pPr marL="0" indent="0">
              <a:spcAft>
                <a:spcPts val="0"/>
              </a:spcAft>
              <a:buNone/>
              <a:defRPr sz="1600"/>
            </a:lvl3pPr>
            <a:lvl4pPr marL="0" indent="0">
              <a:spcAft>
                <a:spcPts val="0"/>
              </a:spcAft>
              <a:buNone/>
              <a:defRPr sz="1600"/>
            </a:lvl4pPr>
            <a:lvl5pPr marL="0" indent="0">
              <a:spcAft>
                <a:spcPts val="0"/>
              </a:spcAft>
              <a:buNone/>
              <a:defRPr sz="1600"/>
            </a:lvl5pPr>
          </a:lstStyle>
          <a:p>
            <a:pPr lvl="0"/>
            <a:r>
              <a:rPr lang="en-US" noProof="0"/>
              <a:t>Placeholder for subtitle, contact information, date etc.</a:t>
            </a:r>
          </a:p>
        </p:txBody>
      </p:sp>
    </p:spTree>
    <p:extLst>
      <p:ext uri="{BB962C8B-B14F-4D97-AF65-F5344CB8AC3E}">
        <p14:creationId xmlns:p14="http://schemas.microsoft.com/office/powerpoint/2010/main" val="2851768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111007C9-750C-45A4-AB1B-CB6B97990CE5}" type="datetime6">
              <a:rPr lang="de-CH" smtClean="0"/>
              <a:t>Oktober 23</a:t>
            </a:fld>
            <a:endParaRPr lang="de-DE"/>
          </a:p>
        </p:txBody>
      </p:sp>
    </p:spTree>
    <p:extLst>
      <p:ext uri="{BB962C8B-B14F-4D97-AF65-F5344CB8AC3E}">
        <p14:creationId xmlns:p14="http://schemas.microsoft.com/office/powerpoint/2010/main" val="850542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65C08088-81A0-403B-BB04-AE6002DCC26A}" type="datetime6">
              <a:rPr lang="de-CH" smtClean="0"/>
              <a:t>Oktober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944674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1"/>
            <a:ext cx="4122737" cy="2621958"/>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93DD61F4-D9DA-406C-AF0A-CAC39F14C0F6}" type="datetime6">
              <a:rPr lang="de-CH" smtClean="0"/>
              <a:t>Oktober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3" name="Textplatzhalter 6">
            <a:extLst>
              <a:ext uri="{FF2B5EF4-FFF2-40B4-BE49-F238E27FC236}">
                <a16:creationId xmlns:a16="http://schemas.microsoft.com/office/drawing/2014/main" id="{86B5E8FE-8CBE-4759-BB01-C3BFECF4A0EE}"/>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4" name="Inhaltsplatzhalter 16">
            <a:extLst>
              <a:ext uri="{FF2B5EF4-FFF2-40B4-BE49-F238E27FC236}">
                <a16:creationId xmlns:a16="http://schemas.microsoft.com/office/drawing/2014/main" id="{8AD8B021-5AD6-44F8-B57D-010BB7B137AA}"/>
              </a:ext>
            </a:extLst>
          </p:cNvPr>
          <p:cNvSpPr>
            <a:spLocks noGrp="1"/>
          </p:cNvSpPr>
          <p:nvPr>
            <p:ph sz="quarter" idx="18"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443496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067FB25E-899A-44E8-9BBB-396B4C7606B9}" type="datetime6">
              <a:rPr lang="de-CH" smtClean="0"/>
              <a:t>Oktober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Tree>
    <p:extLst>
      <p:ext uri="{BB962C8B-B14F-4D97-AF65-F5344CB8AC3E}">
        <p14:creationId xmlns:p14="http://schemas.microsoft.com/office/powerpoint/2010/main" val="4453987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2621958"/>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319C7E52-FAF0-4402-816C-D519DB6324B5}" type="datetime6">
              <a:rPr lang="de-CH" smtClean="0"/>
              <a:t>Oktober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3" name="Textplatzhalter 6">
            <a:extLst>
              <a:ext uri="{FF2B5EF4-FFF2-40B4-BE49-F238E27FC236}">
                <a16:creationId xmlns:a16="http://schemas.microsoft.com/office/drawing/2014/main" id="{3A5845F3-A444-47AE-917F-673A907B9092}"/>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BF83157E-6215-44CE-AB8B-6FE4750FAB3F}"/>
              </a:ext>
            </a:extLst>
          </p:cNvPr>
          <p:cNvSpPr>
            <a:spLocks noGrp="1"/>
          </p:cNvSpPr>
          <p:nvPr>
            <p:ph sz="quarter" idx="20"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289387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82F54D9E-7D1F-444A-82BF-BBF0595DA982}" type="datetime6">
              <a:rPr lang="de-CH" smtClean="0"/>
              <a:t>Oktober 23</a:t>
            </a:fld>
            <a:endParaRPr lang="de-DE"/>
          </a:p>
        </p:txBody>
      </p:sp>
    </p:spTree>
    <p:extLst>
      <p:ext uri="{BB962C8B-B14F-4D97-AF65-F5344CB8AC3E}">
        <p14:creationId xmlns:p14="http://schemas.microsoft.com/office/powerpoint/2010/main" val="3479676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09B361C5-E514-4A70-858B-8132FB5C91DF}" type="datetime6">
              <a:rPr lang="de-CH" smtClean="0"/>
              <a:t>Oktober 23</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n-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17636012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2605054"/>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1"/>
            <a:ext cx="4213225" cy="2605054"/>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218F951F-E348-4CE7-83CE-A0ED851B26A2}" type="datetime6">
              <a:rPr lang="de-CH" smtClean="0"/>
              <a:t>Oktober 23</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4" name="Textplatzhalter 6">
            <a:extLst>
              <a:ext uri="{FF2B5EF4-FFF2-40B4-BE49-F238E27FC236}">
                <a16:creationId xmlns:a16="http://schemas.microsoft.com/office/drawing/2014/main" id="{9836CA3C-1FB4-448E-8E4F-D95C186A1FD0}"/>
              </a:ext>
            </a:extLst>
          </p:cNvPr>
          <p:cNvSpPr>
            <a:spLocks noGrp="1"/>
          </p:cNvSpPr>
          <p:nvPr>
            <p:ph type="body" sz="quarter" idx="16"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6AAFEC9F-D413-4D3E-8DEC-EF47020CE4D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566422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Zwei Bilder mit Legende">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FEC9FF2-0829-44EA-809D-F5C42173624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0" y="0"/>
            <a:ext cx="4571999" cy="3887599"/>
          </a:xfrm>
          <a:pattFill prst="wdUpDiag">
            <a:fgClr>
              <a:schemeClr val="accent1"/>
            </a:fgClr>
            <a:bgClr>
              <a:schemeClr val="bg1"/>
            </a:bgClr>
          </a:pattFill>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0"/>
            <a:ext cx="4572000" cy="3887599"/>
          </a:xfrm>
          <a:pattFill prst="wdDnDiag">
            <a:fgClr>
              <a:schemeClr val="accent1"/>
            </a:fgClr>
            <a:bgClr>
              <a:schemeClr val="bg1"/>
            </a:bgClr>
          </a:pattFill>
        </p:spPr>
        <p:txBody>
          <a:bodyPr anchor="ctr"/>
          <a:lstStyle>
            <a:lvl1pPr algn="ctr">
              <a:defRPr/>
            </a:lvl1pPr>
          </a:lstStyle>
          <a:p>
            <a:r>
              <a:rPr lang="en-US" noProof="0"/>
              <a:t>(click to add a picture)</a:t>
            </a:r>
          </a:p>
        </p:txBody>
      </p:sp>
      <p:sp>
        <p:nvSpPr>
          <p:cNvPr id="4" name="Text Placeholder 3">
            <a:extLst>
              <a:ext uri="{FF2B5EF4-FFF2-40B4-BE49-F238E27FC236}">
                <a16:creationId xmlns:a16="http://schemas.microsoft.com/office/drawing/2014/main" id="{C19FAD45-6EEE-4522-8CA6-5189DCDD487C}"/>
              </a:ext>
            </a:extLst>
          </p:cNvPr>
          <p:cNvSpPr>
            <a:spLocks noGrp="1"/>
          </p:cNvSpPr>
          <p:nvPr>
            <p:ph type="body" sz="quarter" idx="16" hasCustomPrompt="1"/>
          </p:nvPr>
        </p:nvSpPr>
        <p:spPr>
          <a:xfrm>
            <a:off x="99317" y="3989388"/>
            <a:ext cx="4382196"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sp>
        <p:nvSpPr>
          <p:cNvPr id="12" name="Text Placeholder 3">
            <a:extLst>
              <a:ext uri="{FF2B5EF4-FFF2-40B4-BE49-F238E27FC236}">
                <a16:creationId xmlns:a16="http://schemas.microsoft.com/office/drawing/2014/main" id="{447F9A9E-BA08-4C8F-96E1-0E7C7D71B398}"/>
              </a:ext>
            </a:extLst>
          </p:cNvPr>
          <p:cNvSpPr>
            <a:spLocks noGrp="1"/>
          </p:cNvSpPr>
          <p:nvPr>
            <p:ph type="body" sz="quarter" idx="17" hasCustomPrompt="1"/>
          </p:nvPr>
        </p:nvSpPr>
        <p:spPr>
          <a:xfrm>
            <a:off x="4662486" y="3989387"/>
            <a:ext cx="4382195"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pic>
        <p:nvPicPr>
          <p:cNvPr id="1613922474" name="Rectangle 14" descr="{&quot;templafy&quot;:{&quot;id&quot;:&quot;a3bfa591-4d50-4d64-bc9e-6e4385707fec&quot;}}" hidden="1"/>
          <p:cNvPicPr>
            <a:picLocks noChangeAspect="1"/>
          </p:cNvPicPr>
          <p:nvPr/>
        </p:nvPicPr>
        <p:blipFill>
          <a:blip r:embed="rId2"/>
          <a:stretch>
            <a:fillRect/>
          </a:stretch>
        </p:blipFill>
        <p:spPr>
          <a:xfrm>
            <a:off x="358775" y="4668427"/>
            <a:ext cx="1036800" cy="306000"/>
          </a:xfrm>
          <a:prstGeom prst="rect">
            <a:avLst/>
          </a:prstGeom>
        </p:spPr>
      </p:pic>
      <p:sp>
        <p:nvSpPr>
          <p:cNvPr id="13" name="Date Placeholder 3">
            <a:extLst>
              <a:ext uri="{FF2B5EF4-FFF2-40B4-BE49-F238E27FC236}">
                <a16:creationId xmlns:a16="http://schemas.microsoft.com/office/drawing/2014/main" id="{C2D3E358-7013-49C0-B535-4D724985DD79}"/>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486C75F3-C0D1-4ABB-8738-25AB5753A893}" type="datetime6">
              <a:rPr lang="de-CH" smtClean="0"/>
              <a:t>Oktober 23</a:t>
            </a:fld>
            <a:endParaRPr lang="de-DE"/>
          </a:p>
        </p:txBody>
      </p:sp>
    </p:spTree>
    <p:extLst>
      <p:ext uri="{BB962C8B-B14F-4D97-AF65-F5344CB8AC3E}">
        <p14:creationId xmlns:p14="http://schemas.microsoft.com/office/powerpoint/2010/main" val="20812013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D796397B-38EB-490B-98F7-EB0799988FF4}" type="datetime6">
              <a:rPr lang="de-CH" smtClean="0"/>
              <a:t>Oktober 23</a:t>
            </a:fld>
            <a:endParaRPr lang="de-DE"/>
          </a:p>
        </p:txBody>
      </p:sp>
    </p:spTree>
    <p:extLst>
      <p:ext uri="{BB962C8B-B14F-4D97-AF65-F5344CB8AC3E}">
        <p14:creationId xmlns:p14="http://schemas.microsoft.com/office/powerpoint/2010/main" val="385140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 Slide 2">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69B6FC2A-29C4-4742-B32D-604659C0CB22}"/>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sp>
        <p:nvSpPr>
          <p:cNvPr id="6" name="Picture Placeholder 5">
            <a:extLst>
              <a:ext uri="{FF2B5EF4-FFF2-40B4-BE49-F238E27FC236}">
                <a16:creationId xmlns:a16="http://schemas.microsoft.com/office/drawing/2014/main" id="{1CACC6D5-D1D4-442A-84CB-4AA5E5B9ECDE}"/>
              </a:ext>
            </a:extLst>
          </p:cNvPr>
          <p:cNvSpPr>
            <a:spLocks noGrp="1"/>
          </p:cNvSpPr>
          <p:nvPr>
            <p:ph type="pic" sz="quarter" idx="10" hasCustomPrompt="1"/>
          </p:nvPr>
        </p:nvSpPr>
        <p:spPr>
          <a:xfrm>
            <a:off x="5965200" y="0"/>
            <a:ext cx="3178800" cy="5143500"/>
          </a:xfrm>
          <a:pattFill prst="wdUpDiag">
            <a:fgClr>
              <a:schemeClr val="accent1"/>
            </a:fgClr>
            <a:bgClr>
              <a:schemeClr val="bg1"/>
            </a:bgClr>
          </a:pattFill>
        </p:spPr>
        <p:txBody>
          <a:bodyPr anchor="ctr"/>
          <a:lstStyle>
            <a:lvl1pPr algn="ctr">
              <a:defRPr>
                <a:solidFill>
                  <a:schemeClr val="tx1"/>
                </a:solidFill>
              </a:defRPr>
            </a:lvl1pPr>
          </a:lstStyle>
          <a:p>
            <a:r>
              <a:rPr lang="en-US" noProof="0"/>
              <a:t>(click to insert a picture)</a:t>
            </a:r>
          </a:p>
        </p:txBody>
      </p:sp>
      <p:sp>
        <p:nvSpPr>
          <p:cNvPr id="13" name="Titel 2">
            <a:extLst>
              <a:ext uri="{FF2B5EF4-FFF2-40B4-BE49-F238E27FC236}">
                <a16:creationId xmlns:a16="http://schemas.microsoft.com/office/drawing/2014/main" id="{A1CDFD74-691B-4614-A492-077E7072F1AC}"/>
              </a:ext>
            </a:extLst>
          </p:cNvPr>
          <p:cNvSpPr>
            <a:spLocks noGrp="1"/>
          </p:cNvSpPr>
          <p:nvPr>
            <p:ph type="title" hasCustomPrompt="1"/>
          </p:nvPr>
        </p:nvSpPr>
        <p:spPr>
          <a:xfrm>
            <a:off x="827999" y="1204714"/>
            <a:ext cx="4810801"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15" name="Inhaltsplatzhalter 5">
            <a:extLst>
              <a:ext uri="{FF2B5EF4-FFF2-40B4-BE49-F238E27FC236}">
                <a16:creationId xmlns:a16="http://schemas.microsoft.com/office/drawing/2014/main" id="{AE1AF548-C38C-443B-8063-F7E88D88692B}"/>
              </a:ext>
            </a:extLst>
          </p:cNvPr>
          <p:cNvSpPr>
            <a:spLocks noGrp="1"/>
          </p:cNvSpPr>
          <p:nvPr>
            <p:ph sz="quarter" idx="11" hasCustomPrompt="1"/>
          </p:nvPr>
        </p:nvSpPr>
        <p:spPr>
          <a:xfrm>
            <a:off x="827999" y="3123866"/>
            <a:ext cx="4810801" cy="1341437"/>
          </a:xfrm>
        </p:spPr>
        <p:txBody>
          <a:bodyPr>
            <a:normAutofit/>
          </a:bodyPr>
          <a:lstStyle>
            <a:lvl1pPr>
              <a:defRPr sz="1600"/>
            </a:lvl1pPr>
          </a:lstStyle>
          <a:p>
            <a:pPr lvl="0"/>
            <a:r>
              <a:rPr lang="en-US" noProof="0"/>
              <a:t>Placeholder for subtitle, contact information, date etc.</a:t>
            </a:r>
          </a:p>
        </p:txBody>
      </p:sp>
      <p:pic>
        <p:nvPicPr>
          <p:cNvPr id="7" name="Rectangle 2" descr="{&quot;templafy&quot;:{&quot;id&quot;:&quot;b9ddadaa-0495-446c-a774-3deec88f84b2&quot;}}">
            <a:extLst>
              <a:ext uri="{FF2B5EF4-FFF2-40B4-BE49-F238E27FC236}">
                <a16:creationId xmlns:a16="http://schemas.microsoft.com/office/drawing/2014/main" id="{9E48B927-DD41-4992-B1BC-98281B1B6BED}"/>
              </a:ext>
            </a:extLst>
          </p:cNvPr>
          <p:cNvPicPr>
            <a:picLocks noChangeAspect="1"/>
          </p:cNvPicPr>
          <p:nvPr/>
        </p:nvPicPr>
        <p:blipFill>
          <a:blip r:embed="rId2"/>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279096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8E12DF-9BBF-4E12-BDDF-B9E8E5B05C6B}" type="datetime6">
              <a:rPr lang="de-CH" smtClean="0"/>
              <a:t>Oktober 23</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0496171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9F0516-DC2F-4A1B-9AE7-52332A8498FC}" type="datetime6">
              <a:rPr lang="de-CH" smtClean="0"/>
              <a:t>Oktober 23</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2" name="Textplatzhalter 6">
            <a:extLst>
              <a:ext uri="{FF2B5EF4-FFF2-40B4-BE49-F238E27FC236}">
                <a16:creationId xmlns:a16="http://schemas.microsoft.com/office/drawing/2014/main" id="{6A048957-9563-4CBB-9658-4EEC37F56DEA}"/>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3" name="Inhaltsplatzhalter 16">
            <a:extLst>
              <a:ext uri="{FF2B5EF4-FFF2-40B4-BE49-F238E27FC236}">
                <a16:creationId xmlns:a16="http://schemas.microsoft.com/office/drawing/2014/main" id="{EE6EFAB4-A25E-40AE-A96E-9D0D5472F14C}"/>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7999432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Bild Vollfläch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C11C186-C392-4982-A2C0-7824EE98FA4F}"/>
              </a:ext>
            </a:extLst>
          </p:cNvPr>
          <p:cNvSpPr>
            <a:spLocks noGrp="1"/>
          </p:cNvSpPr>
          <p:nvPr>
            <p:ph type="pic" sz="quarter" idx="10" hasCustomPrompt="1"/>
          </p:nvPr>
        </p:nvSpPr>
        <p:spPr>
          <a:xfrm>
            <a:off x="0" y="0"/>
            <a:ext cx="9144000" cy="5143500"/>
          </a:xfrm>
        </p:spPr>
        <p:txBody>
          <a:bodyPr anchor="ctr"/>
          <a:lstStyle>
            <a:lvl1pPr algn="ctr">
              <a:defRPr/>
            </a:lvl1pPr>
          </a:lstStyle>
          <a:p>
            <a:r>
              <a:rPr lang="en-US" noProof="0"/>
              <a:t>(click to add a picture)</a:t>
            </a:r>
          </a:p>
        </p:txBody>
      </p:sp>
    </p:spTree>
    <p:extLst>
      <p:ext uri="{BB962C8B-B14F-4D97-AF65-F5344CB8AC3E}">
        <p14:creationId xmlns:p14="http://schemas.microsoft.com/office/powerpoint/2010/main" val="34893341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Zitat schwarze Schrift">
    <p:bg>
      <p:bgPr>
        <a:solidFill>
          <a:schemeClr val="accent2"/>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95F94A4-74DF-4FC6-AF8D-8F883B56E718}"/>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9" name="Text Placeholder 8">
            <a:extLst>
              <a:ext uri="{FF2B5EF4-FFF2-40B4-BE49-F238E27FC236}">
                <a16:creationId xmlns:a16="http://schemas.microsoft.com/office/drawing/2014/main" id="{ED8D12DF-4F43-44AF-B5F9-5E632D8CD53D}"/>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11041204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Zitat weisse Schrift">
    <p:bg>
      <p:bgPr>
        <a:solidFill>
          <a:schemeClr val="accent3"/>
        </a:solidFill>
        <a:effectLst/>
      </p:bgPr>
    </p:bg>
    <p:spTree>
      <p:nvGrpSpPr>
        <p:cNvPr id="1" name=""/>
        <p:cNvGrpSpPr/>
        <p:nvPr/>
      </p:nvGrpSpPr>
      <p:grpSpPr>
        <a:xfrm>
          <a:off x="0" y="0"/>
          <a:ext cx="0" cy="0"/>
          <a:chOff x="0" y="0"/>
          <a:chExt cx="0" cy="0"/>
        </a:xfrm>
      </p:grpSpPr>
      <p:sp>
        <p:nvSpPr>
          <p:cNvPr id="4" name="Text Placeholder 6">
            <a:extLst>
              <a:ext uri="{FF2B5EF4-FFF2-40B4-BE49-F238E27FC236}">
                <a16:creationId xmlns:a16="http://schemas.microsoft.com/office/drawing/2014/main" id="{E48C5A9E-D3FC-4F7A-895D-E35078A993C5}"/>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5" name="Text Placeholder 8">
            <a:extLst>
              <a:ext uri="{FF2B5EF4-FFF2-40B4-BE49-F238E27FC236}">
                <a16:creationId xmlns:a16="http://schemas.microsoft.com/office/drawing/2014/main" id="{E333CEB4-EDBA-436D-9394-E4DEFD39C827}"/>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38188518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tatem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1F60-1436-43F1-AAD9-4C2415299607}"/>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bg2"/>
                </a:solidFill>
                <a:latin typeface="Gill Sans Nova Light" panose="020B0302020104020203" pitchFamily="34" charset="0"/>
              </a:defRPr>
            </a:lvl1pPr>
          </a:lstStyle>
          <a:p>
            <a:r>
              <a:rPr lang="en-US" noProof="0"/>
              <a:t>Placeholder for a Title</a:t>
            </a:r>
          </a:p>
        </p:txBody>
      </p:sp>
      <p:sp>
        <p:nvSpPr>
          <p:cNvPr id="4" name="Inhaltsplatzhalter 3">
            <a:extLst>
              <a:ext uri="{FF2B5EF4-FFF2-40B4-BE49-F238E27FC236}">
                <a16:creationId xmlns:a16="http://schemas.microsoft.com/office/drawing/2014/main" id="{DE199CDC-B569-4BBB-9A2F-680DDE6121E0}"/>
              </a:ext>
            </a:extLst>
          </p:cNvPr>
          <p:cNvSpPr>
            <a:spLocks noGrp="1"/>
          </p:cNvSpPr>
          <p:nvPr>
            <p:ph sz="quarter" idx="11" hasCustomPrompt="1"/>
          </p:nvPr>
        </p:nvSpPr>
        <p:spPr>
          <a:xfrm>
            <a:off x="6624638" y="735013"/>
            <a:ext cx="2160587" cy="2160587"/>
          </a:xfrm>
        </p:spPr>
        <p:txBody>
          <a:bodyPr/>
          <a:lstStyle>
            <a:lvl1pPr algn="ctr">
              <a:defRPr>
                <a:solidFill>
                  <a:schemeClr val="bg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85585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tatement 2">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56F08FA-3E26-4DE6-8960-EF5638923CCD}"/>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6" name="Inhaltsplatzhalter 3">
            <a:extLst>
              <a:ext uri="{FF2B5EF4-FFF2-40B4-BE49-F238E27FC236}">
                <a16:creationId xmlns:a16="http://schemas.microsoft.com/office/drawing/2014/main" id="{99DA47FD-9D2D-476D-A2A9-1C05F2E33B68}"/>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9024940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Le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AEF01-8430-4429-BC41-FFA4FCB67CC9}"/>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3" name="Inhaltsplatzhalter 3">
            <a:extLst>
              <a:ext uri="{FF2B5EF4-FFF2-40B4-BE49-F238E27FC236}">
                <a16:creationId xmlns:a16="http://schemas.microsoft.com/office/drawing/2014/main" id="{60883619-1961-463F-AD3D-4B226F4EB13D}"/>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5700218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D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81B0-6792-4738-ACB8-050730738F15}"/>
              </a:ext>
            </a:extLst>
          </p:cNvPr>
          <p:cNvSpPr>
            <a:spLocks noGrp="1"/>
          </p:cNvSpPr>
          <p:nvPr>
            <p:ph type="title"/>
          </p:nvPr>
        </p:nvSpPr>
        <p:spPr>
          <a:xfrm>
            <a:off x="828000" y="1044000"/>
            <a:ext cx="7957225" cy="685801"/>
          </a:xfrm>
        </p:spPr>
        <p:txBody>
          <a:bodyPr/>
          <a:lstStyle>
            <a:lvl1pPr>
              <a:lnSpc>
                <a:spcPts val="5200"/>
              </a:lnSpc>
              <a:defRPr sz="5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87D0F6F-53A1-4152-9807-5EC1BBC8849C}"/>
              </a:ext>
            </a:extLst>
          </p:cNvPr>
          <p:cNvSpPr>
            <a:spLocks noGrp="1"/>
          </p:cNvSpPr>
          <p:nvPr>
            <p:ph type="body" sz="quarter" idx="13"/>
          </p:nvPr>
        </p:nvSpPr>
        <p:spPr>
          <a:xfrm>
            <a:off x="828000"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8" name="Text Placeholder 6">
            <a:extLst>
              <a:ext uri="{FF2B5EF4-FFF2-40B4-BE49-F238E27FC236}">
                <a16:creationId xmlns:a16="http://schemas.microsoft.com/office/drawing/2014/main" id="{7824BC02-7B0E-4C56-B49A-5A28F9E62BE1}"/>
              </a:ext>
            </a:extLst>
          </p:cNvPr>
          <p:cNvSpPr>
            <a:spLocks noGrp="1"/>
          </p:cNvSpPr>
          <p:nvPr>
            <p:ph type="body" sz="quarter" idx="14"/>
          </p:nvPr>
        </p:nvSpPr>
        <p:spPr>
          <a:xfrm>
            <a:off x="828000"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2" name="Text Placeholder 6">
            <a:extLst>
              <a:ext uri="{FF2B5EF4-FFF2-40B4-BE49-F238E27FC236}">
                <a16:creationId xmlns:a16="http://schemas.microsoft.com/office/drawing/2014/main" id="{ADF580D6-76FA-48E5-A6F9-C7D7F9ECA0CF}"/>
              </a:ext>
            </a:extLst>
          </p:cNvPr>
          <p:cNvSpPr>
            <a:spLocks noGrp="1"/>
          </p:cNvSpPr>
          <p:nvPr>
            <p:ph type="body" sz="quarter" idx="16"/>
          </p:nvPr>
        </p:nvSpPr>
        <p:spPr>
          <a:xfrm>
            <a:off x="2886816"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3" name="Text Placeholder 6">
            <a:extLst>
              <a:ext uri="{FF2B5EF4-FFF2-40B4-BE49-F238E27FC236}">
                <a16:creationId xmlns:a16="http://schemas.microsoft.com/office/drawing/2014/main" id="{D6CE2E2F-1BA4-4018-8B3C-5192B4A35E20}"/>
              </a:ext>
            </a:extLst>
          </p:cNvPr>
          <p:cNvSpPr>
            <a:spLocks noGrp="1"/>
          </p:cNvSpPr>
          <p:nvPr>
            <p:ph type="body" sz="quarter" idx="17"/>
          </p:nvPr>
        </p:nvSpPr>
        <p:spPr>
          <a:xfrm>
            <a:off x="2886816"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4" name="Text Placeholder 6">
            <a:extLst>
              <a:ext uri="{FF2B5EF4-FFF2-40B4-BE49-F238E27FC236}">
                <a16:creationId xmlns:a16="http://schemas.microsoft.com/office/drawing/2014/main" id="{9780CD93-461B-4895-AFE1-B11CB717CAC3}"/>
              </a:ext>
            </a:extLst>
          </p:cNvPr>
          <p:cNvSpPr>
            <a:spLocks noGrp="1"/>
          </p:cNvSpPr>
          <p:nvPr>
            <p:ph type="body" sz="quarter" idx="18"/>
          </p:nvPr>
        </p:nvSpPr>
        <p:spPr>
          <a:xfrm>
            <a:off x="4945933"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5" name="Text Placeholder 6">
            <a:extLst>
              <a:ext uri="{FF2B5EF4-FFF2-40B4-BE49-F238E27FC236}">
                <a16:creationId xmlns:a16="http://schemas.microsoft.com/office/drawing/2014/main" id="{7670DE1A-52CE-4331-B7C3-9D35588A2926}"/>
              </a:ext>
            </a:extLst>
          </p:cNvPr>
          <p:cNvSpPr>
            <a:spLocks noGrp="1"/>
          </p:cNvSpPr>
          <p:nvPr>
            <p:ph type="body" sz="quarter" idx="19"/>
          </p:nvPr>
        </p:nvSpPr>
        <p:spPr>
          <a:xfrm>
            <a:off x="4945933"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3" name="Rectangle 2" descr="{&quot;templafy&quot;:{&quot;id&quot;:&quot;b1422e0e-bb0a-41ba-ad6b-c8c9f213ea93&quot;}}">
            <a:extLst>
              <a:ext uri="{FF2B5EF4-FFF2-40B4-BE49-F238E27FC236}">
                <a16:creationId xmlns:a16="http://schemas.microsoft.com/office/drawing/2014/main" id="{36F02173-B0F5-4193-B6FF-8607454762B4}"/>
              </a:ext>
            </a:extLst>
          </p:cNvPr>
          <p:cNvSpPr/>
          <p:nvPr/>
        </p:nvSpPr>
        <p:spPr>
          <a:xfrm>
            <a:off x="4945930" y="3715567"/>
            <a:ext cx="2291576" cy="991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algn="l">
              <a:lnSpc>
                <a:spcPts val="1200"/>
              </a:lnSpc>
            </a:pPr>
            <a:r>
              <a:rPr lang="en-GB" sz="1000">
                <a:solidFill>
                  <a:schemeClr val="tx1"/>
                </a:solidFill>
              </a:rPr>
              <a:t>University of St.Gallen
School of Computer Science (SCS-HSG)</a:t>
            </a:r>
          </a:p>
          <a:p>
            <a:pPr algn="l">
              <a:lnSpc>
                <a:spcPts val="1200"/>
              </a:lnSpc>
            </a:pPr>
            <a:r>
              <a:rPr lang="en-GB" sz="1000" err="1">
                <a:solidFill>
                  <a:schemeClr val="tx1"/>
                </a:solidFill>
              </a:rPr>
              <a:t>Torstrasse</a:t>
            </a:r>
            <a:r>
              <a:rPr lang="en-GB" sz="1000">
                <a:solidFill>
                  <a:schemeClr val="tx1"/>
                </a:solidFill>
              </a:rPr>
              <a:t> 25</a:t>
            </a:r>
          </a:p>
          <a:p>
            <a:pPr algn="l">
              <a:lnSpc>
                <a:spcPts val="1200"/>
              </a:lnSpc>
            </a:pPr>
            <a:r>
              <a:rPr lang="en-GB" sz="1000">
                <a:solidFill>
                  <a:schemeClr val="tx1"/>
                </a:solidFill>
              </a:rPr>
              <a:t>9000 St.Gallen 
scs.unisg.ch</a:t>
            </a:r>
          </a:p>
        </p:txBody>
      </p:sp>
      <p:pic>
        <p:nvPicPr>
          <p:cNvPr id="16" name="Rectangle 2" descr="{&quot;templafy&quot;:{&quot;id&quot;:&quot;b9ddadaa-0495-446c-a774-3deec88f84b2&quot;}}">
            <a:extLst>
              <a:ext uri="{FF2B5EF4-FFF2-40B4-BE49-F238E27FC236}">
                <a16:creationId xmlns:a16="http://schemas.microsoft.com/office/drawing/2014/main" id="{A7C8AF82-B874-4858-A482-57343B3E6178}"/>
              </a:ext>
            </a:extLst>
          </p:cNvPr>
          <p:cNvPicPr>
            <a:picLocks noChangeAspect="1"/>
          </p:cNvPicPr>
          <p:nvPr/>
        </p:nvPicPr>
        <p:blipFill>
          <a:blip r:embed="rId2"/>
          <a:stretch>
            <a:fillRect/>
          </a:stretch>
        </p:blipFill>
        <p:spPr>
          <a:xfrm>
            <a:off x="798816" y="4246055"/>
            <a:ext cx="2221200" cy="460800"/>
          </a:xfrm>
          <a:prstGeom prst="rect">
            <a:avLst/>
          </a:prstGeom>
        </p:spPr>
      </p:pic>
    </p:spTree>
    <p:extLst>
      <p:ext uri="{BB962C8B-B14F-4D97-AF65-F5344CB8AC3E}">
        <p14:creationId xmlns:p14="http://schemas.microsoft.com/office/powerpoint/2010/main" val="5187094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2_One content, Subtitle w/o punchline">
    <p:spTree>
      <p:nvGrpSpPr>
        <p:cNvPr id="1" name=""/>
        <p:cNvGrpSpPr/>
        <p:nvPr/>
      </p:nvGrpSpPr>
      <p:grpSpPr>
        <a:xfrm>
          <a:off x="0" y="0"/>
          <a:ext cx="0" cy="0"/>
          <a:chOff x="0" y="0"/>
          <a:chExt cx="0" cy="0"/>
        </a:xfrm>
      </p:grpSpPr>
      <p:sp>
        <p:nvSpPr>
          <p:cNvPr id="9" name="Inhaltsplatzhalter 8"/>
          <p:cNvSpPr>
            <a:spLocks noGrp="1"/>
          </p:cNvSpPr>
          <p:nvPr>
            <p:ph sz="quarter" idx="12" hasCustomPrompt="1"/>
          </p:nvPr>
        </p:nvSpPr>
        <p:spPr>
          <a:xfrm>
            <a:off x="359569" y="844153"/>
            <a:ext cx="8640366" cy="4049855"/>
          </a:xfrm>
          <a:prstGeom prst="rect">
            <a:avLst/>
          </a:prstGeom>
        </p:spPr>
        <p:txBody>
          <a:bodyPr vert="horz" lIns="0" tIns="0" rIns="0" bIns="0" rtlCol="0">
            <a:normAutofit/>
          </a:bodyPr>
          <a:lstStyle>
            <a:lvl1pPr>
              <a:defRPr lang="en-US" noProof="0" dirty="0"/>
            </a:lvl1pPr>
            <a:lvl2pPr>
              <a:defRPr lang="en-US" noProof="0" dirty="0"/>
            </a:lvl2pPr>
            <a:lvl3pPr>
              <a:defRPr lang="en-US" noProof="0" dirty="0"/>
            </a:lvl3pPr>
            <a:lvl4pPr>
              <a:defRPr lang="en-US" noProof="0" dirty="0"/>
            </a:lvl4pPr>
            <a:lvl5pPr>
              <a:defRPr lang="en-US" noProof="0" dirty="0"/>
            </a:lvl5p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itel 2">
            <a:extLst>
              <a:ext uri="{FF2B5EF4-FFF2-40B4-BE49-F238E27FC236}">
                <a16:creationId xmlns:a16="http://schemas.microsoft.com/office/drawing/2014/main" id="{9DC11C2E-AD36-4B73-B462-AAD5FCEA1BD2}"/>
              </a:ext>
            </a:extLst>
          </p:cNvPr>
          <p:cNvSpPr>
            <a:spLocks noGrp="1"/>
          </p:cNvSpPr>
          <p:nvPr>
            <p:ph type="title" hasCustomPrompt="1"/>
          </p:nvPr>
        </p:nvSpPr>
        <p:spPr>
          <a:xfrm>
            <a:off x="359569" y="385762"/>
            <a:ext cx="8640366" cy="288970"/>
          </a:xfrm>
        </p:spPr>
        <p:txBody>
          <a:bodyPr/>
          <a:lstStyle>
            <a:lvl1pPr>
              <a:defRPr/>
            </a:lvl1pPr>
          </a:lstStyle>
          <a:p>
            <a:r>
              <a:rPr lang="en-US"/>
              <a:t>Action Title</a:t>
            </a:r>
          </a:p>
        </p:txBody>
      </p:sp>
      <p:sp>
        <p:nvSpPr>
          <p:cNvPr id="7" name="Textplatzhalter 3">
            <a:extLst>
              <a:ext uri="{FF2B5EF4-FFF2-40B4-BE49-F238E27FC236}">
                <a16:creationId xmlns:a16="http://schemas.microsoft.com/office/drawing/2014/main" id="{9A4A3C0D-6744-447E-BEEE-FAE26C49E383}"/>
              </a:ext>
            </a:extLst>
          </p:cNvPr>
          <p:cNvSpPr>
            <a:spLocks noGrp="1"/>
          </p:cNvSpPr>
          <p:nvPr>
            <p:ph type="body" sz="quarter" idx="10" hasCustomPrompt="1"/>
          </p:nvPr>
        </p:nvSpPr>
        <p:spPr>
          <a:xfrm>
            <a:off x="359569" y="23813"/>
            <a:ext cx="8640366" cy="361950"/>
          </a:xfrm>
        </p:spPr>
        <p:txBody>
          <a:bodyPr anchor="b">
            <a:normAutofit/>
          </a:bodyPr>
          <a:lstStyle>
            <a:lvl1pPr marL="0" indent="0">
              <a:buNone/>
              <a:defRPr sz="1500">
                <a:solidFill>
                  <a:schemeClr val="tx1">
                    <a:lumMod val="65000"/>
                    <a:lumOff val="35000"/>
                  </a:schemeClr>
                </a:solidFill>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2" name="Datumsplatzhalter 1">
            <a:extLst>
              <a:ext uri="{FF2B5EF4-FFF2-40B4-BE49-F238E27FC236}">
                <a16:creationId xmlns:a16="http://schemas.microsoft.com/office/drawing/2014/main" id="{BFF1A4FC-02B0-44A7-816B-6DFED6983992}"/>
              </a:ext>
            </a:extLst>
          </p:cNvPr>
          <p:cNvSpPr>
            <a:spLocks noGrp="1"/>
          </p:cNvSpPr>
          <p:nvPr>
            <p:ph type="dt" sz="half" idx="13"/>
          </p:nvPr>
        </p:nvSpPr>
        <p:spPr/>
        <p:txBody>
          <a:body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B8ED31CC-9992-4EF2-9FBA-7E8136EA5BE6}"/>
              </a:ext>
            </a:extLst>
          </p:cNvPr>
          <p:cNvSpPr>
            <a:spLocks noGrp="1"/>
          </p:cNvSpPr>
          <p:nvPr>
            <p:ph type="sldNum" sz="quarter" idx="14"/>
          </p:nvPr>
        </p:nvSpPr>
        <p:spPr/>
        <p:txBody>
          <a:bodyPr/>
          <a:lstStyle/>
          <a:p>
            <a:fld id="{7D77B3A3-157C-467D-BC92-7A7CB5728D67}" type="slidenum">
              <a:rPr lang="de-DE" smtClean="0"/>
              <a:pPr/>
              <a:t>‹#›</a:t>
            </a:fld>
            <a:endParaRPr lang="de-DE"/>
          </a:p>
        </p:txBody>
      </p:sp>
    </p:spTree>
    <p:extLst>
      <p:ext uri="{BB962C8B-B14F-4D97-AF65-F5344CB8AC3E}">
        <p14:creationId xmlns:p14="http://schemas.microsoft.com/office/powerpoint/2010/main" val="264018296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el Slide 3">
    <p:bg>
      <p:bgPr>
        <a:solidFill>
          <a:schemeClr val="bg1"/>
        </a:solidFill>
        <a:effectLst/>
      </p:bgPr>
    </p:bg>
    <p:spTree>
      <p:nvGrpSpPr>
        <p:cNvPr id="1" name=""/>
        <p:cNvGrpSpPr/>
        <p:nvPr/>
      </p:nvGrpSpPr>
      <p:grpSpPr>
        <a:xfrm>
          <a:off x="0" y="0"/>
          <a:ext cx="0" cy="0"/>
          <a:chOff x="0" y="0"/>
          <a:chExt cx="0" cy="0"/>
        </a:xfrm>
      </p:grpSpPr>
      <p:sp>
        <p:nvSpPr>
          <p:cNvPr id="26" name="Freihandform: Form 25">
            <a:extLst>
              <a:ext uri="{FF2B5EF4-FFF2-40B4-BE49-F238E27FC236}">
                <a16:creationId xmlns:a16="http://schemas.microsoft.com/office/drawing/2014/main" id="{50C66745-AD63-46D3-91AF-72BE6979D8D8}"/>
              </a:ext>
            </a:extLst>
          </p:cNvPr>
          <p:cNvSpPr/>
          <p:nvPr/>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453906 h 5143500"/>
              <a:gd name="connsiteX3" fmla="*/ 5748398 w 9144000"/>
              <a:gd name="connsiteY3" fmla="*/ 1289643 h 5143500"/>
              <a:gd name="connsiteX4" fmla="*/ 6249560 w 9144000"/>
              <a:gd name="connsiteY4" fmla="*/ 3963138 h 5143500"/>
              <a:gd name="connsiteX5" fmla="*/ 9144000 w 9144000"/>
              <a:gd name="connsiteY5" fmla="*/ 4239640 h 5143500"/>
              <a:gd name="connsiteX6" fmla="*/ 9144000 w 9144000"/>
              <a:gd name="connsiteY6" fmla="*/ 5143500 h 5143500"/>
              <a:gd name="connsiteX7" fmla="*/ 0 w 91440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0">
                <a:moveTo>
                  <a:pt x="0" y="0"/>
                </a:moveTo>
                <a:lnTo>
                  <a:pt x="9144000" y="0"/>
                </a:lnTo>
                <a:lnTo>
                  <a:pt x="9144000" y="453906"/>
                </a:lnTo>
                <a:lnTo>
                  <a:pt x="5748398" y="1289643"/>
                </a:lnTo>
                <a:lnTo>
                  <a:pt x="6249560" y="3963138"/>
                </a:lnTo>
                <a:lnTo>
                  <a:pt x="9144000" y="4239640"/>
                </a:lnTo>
                <a:lnTo>
                  <a:pt x="9144000" y="5143500"/>
                </a:lnTo>
                <a:lnTo>
                  <a:pt x="0" y="51435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pic>
        <p:nvPicPr>
          <p:cNvPr id="21" name="Grafik 20">
            <a:extLst>
              <a:ext uri="{FF2B5EF4-FFF2-40B4-BE49-F238E27FC236}">
                <a16:creationId xmlns:a16="http://schemas.microsoft.com/office/drawing/2014/main" id="{FAD15927-0B76-484F-B9F5-0F2A90885963}"/>
              </a:ext>
            </a:extLst>
          </p:cNvPr>
          <p:cNvPicPr>
            <a:picLocks noChangeAspect="1"/>
          </p:cNvPicPr>
          <p:nvPr/>
        </p:nvPicPr>
        <p:blipFill>
          <a:blip r:embed="rId2"/>
          <a:srcRect/>
          <a:stretch>
            <a:fillRect/>
          </a:stretch>
        </p:blipFill>
        <p:spPr>
          <a:xfrm>
            <a:off x="5730729" y="1591797"/>
            <a:ext cx="2481287" cy="2755631"/>
          </a:xfrm>
          <a:custGeom>
            <a:avLst/>
            <a:gdLst>
              <a:gd name="connsiteX0" fmla="*/ 0 w 2481287"/>
              <a:gd name="connsiteY0" fmla="*/ 0 h 2755631"/>
              <a:gd name="connsiteX1" fmla="*/ 87497 w 2481287"/>
              <a:gd name="connsiteY1" fmla="*/ 0 h 2755631"/>
              <a:gd name="connsiteX2" fmla="*/ 532018 w 2481287"/>
              <a:gd name="connsiteY2" fmla="*/ 2371341 h 2755631"/>
              <a:gd name="connsiteX3" fmla="*/ 2481287 w 2481287"/>
              <a:gd name="connsiteY3" fmla="*/ 2557552 h 2755631"/>
              <a:gd name="connsiteX4" fmla="*/ 2481287 w 2481287"/>
              <a:gd name="connsiteY4" fmla="*/ 2755631 h 2755631"/>
              <a:gd name="connsiteX5" fmla="*/ 0 w 2481287"/>
              <a:gd name="connsiteY5" fmla="*/ 2755631 h 275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1287" h="2755631">
                <a:moveTo>
                  <a:pt x="0" y="0"/>
                </a:moveTo>
                <a:lnTo>
                  <a:pt x="87497" y="0"/>
                </a:lnTo>
                <a:lnTo>
                  <a:pt x="532018" y="2371341"/>
                </a:lnTo>
                <a:lnTo>
                  <a:pt x="2481287" y="2557552"/>
                </a:lnTo>
                <a:lnTo>
                  <a:pt x="2481287" y="2755631"/>
                </a:lnTo>
                <a:lnTo>
                  <a:pt x="0" y="2755631"/>
                </a:lnTo>
                <a:close/>
              </a:path>
            </a:pathLst>
          </a:custGeom>
        </p:spPr>
      </p:pic>
      <p:sp>
        <p:nvSpPr>
          <p:cNvPr id="29" name="Titel 2">
            <a:extLst>
              <a:ext uri="{FF2B5EF4-FFF2-40B4-BE49-F238E27FC236}">
                <a16:creationId xmlns:a16="http://schemas.microsoft.com/office/drawing/2014/main" id="{07DB7A25-2D45-4530-B352-72872D010CD3}"/>
              </a:ext>
            </a:extLst>
          </p:cNvPr>
          <p:cNvSpPr>
            <a:spLocks noGrp="1"/>
          </p:cNvSpPr>
          <p:nvPr>
            <p:ph type="title" hasCustomPrompt="1"/>
          </p:nvPr>
        </p:nvSpPr>
        <p:spPr>
          <a:xfrm>
            <a:off x="828000" y="1204714"/>
            <a:ext cx="4518700"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30" name="Inhaltsplatzhalter 5">
            <a:extLst>
              <a:ext uri="{FF2B5EF4-FFF2-40B4-BE49-F238E27FC236}">
                <a16:creationId xmlns:a16="http://schemas.microsoft.com/office/drawing/2014/main" id="{066A8D03-CD39-4F89-8162-A97B7CF5D95A}"/>
              </a:ext>
            </a:extLst>
          </p:cNvPr>
          <p:cNvSpPr>
            <a:spLocks noGrp="1"/>
          </p:cNvSpPr>
          <p:nvPr>
            <p:ph sz="quarter" idx="11" hasCustomPrompt="1"/>
          </p:nvPr>
        </p:nvSpPr>
        <p:spPr>
          <a:xfrm>
            <a:off x="827999" y="3123866"/>
            <a:ext cx="4518700" cy="1341437"/>
          </a:xfrm>
        </p:spPr>
        <p:txBody>
          <a:bodyPr>
            <a:normAutofit/>
          </a:bodyPr>
          <a:lstStyle>
            <a:lvl1pPr>
              <a:defRPr sz="1600"/>
            </a:lvl1pPr>
          </a:lstStyle>
          <a:p>
            <a:pPr lvl="0"/>
            <a:r>
              <a:rPr lang="en-US" noProof="0"/>
              <a:t>Placeholder for subtitle, contact information, date etc.</a:t>
            </a:r>
          </a:p>
        </p:txBody>
      </p:sp>
      <p:sp>
        <p:nvSpPr>
          <p:cNvPr id="18" name="Bildplatzhalter 17">
            <a:extLst>
              <a:ext uri="{FF2B5EF4-FFF2-40B4-BE49-F238E27FC236}">
                <a16:creationId xmlns:a16="http://schemas.microsoft.com/office/drawing/2014/main" id="{CE66955E-0BC6-4E77-9B70-B03B43501DBC}"/>
              </a:ext>
            </a:extLst>
          </p:cNvPr>
          <p:cNvSpPr>
            <a:spLocks noGrp="1"/>
          </p:cNvSpPr>
          <p:nvPr>
            <p:ph type="pic" sz="quarter" idx="12" hasCustomPrompt="1"/>
          </p:nvPr>
        </p:nvSpPr>
        <p:spPr>
          <a:xfrm>
            <a:off x="5772152" y="428626"/>
            <a:ext cx="3386845" cy="3822698"/>
          </a:xfrm>
          <a:custGeom>
            <a:avLst/>
            <a:gdLst>
              <a:gd name="connsiteX0" fmla="*/ 3386845 w 3386845"/>
              <a:gd name="connsiteY0" fmla="*/ 0 h 3822698"/>
              <a:gd name="connsiteX1" fmla="*/ 3386845 w 3386845"/>
              <a:gd name="connsiteY1" fmla="*/ 3822698 h 3822698"/>
              <a:gd name="connsiteX2" fmla="*/ 3167140 w 3386845"/>
              <a:gd name="connsiteY2" fmla="*/ 3822698 h 3822698"/>
              <a:gd name="connsiteX3" fmla="*/ 467964 w 3386845"/>
              <a:gd name="connsiteY3" fmla="*/ 3582358 h 3822698"/>
              <a:gd name="connsiteX4" fmla="*/ 0 w 3386845"/>
              <a:gd name="connsiteY4" fmla="*/ 873668 h 3822698"/>
              <a:gd name="connsiteX5" fmla="*/ 0 w 3386845"/>
              <a:gd name="connsiteY5" fmla="*/ 844319 h 3822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6845" h="3822698">
                <a:moveTo>
                  <a:pt x="3386845" y="0"/>
                </a:moveTo>
                <a:lnTo>
                  <a:pt x="3386845" y="3822698"/>
                </a:lnTo>
                <a:lnTo>
                  <a:pt x="3167140" y="3822698"/>
                </a:lnTo>
                <a:lnTo>
                  <a:pt x="467964" y="3582358"/>
                </a:lnTo>
                <a:lnTo>
                  <a:pt x="0" y="873668"/>
                </a:lnTo>
                <a:lnTo>
                  <a:pt x="0" y="844319"/>
                </a:lnTo>
                <a:close/>
              </a:path>
            </a:pathLst>
          </a:custGeom>
          <a:pattFill prst="wdUpDiag">
            <a:fgClr>
              <a:schemeClr val="accent1"/>
            </a:fgClr>
            <a:bgClr>
              <a:schemeClr val="bg1"/>
            </a:bgClr>
          </a:pattFill>
        </p:spPr>
        <p:txBody>
          <a:bodyPr wrap="square" anchor="ctr">
            <a:noAutofit/>
          </a:bodyPr>
          <a:lstStyle>
            <a:lvl1pPr algn="ctr">
              <a:defRPr>
                <a:solidFill>
                  <a:schemeClr val="tx1"/>
                </a:solidFill>
              </a:defRPr>
            </a:lvl1pPr>
          </a:lstStyle>
          <a:p>
            <a:r>
              <a:rPr lang="de-DE"/>
              <a:t>(Click </a:t>
            </a:r>
            <a:r>
              <a:rPr lang="de-DE" err="1"/>
              <a:t>to</a:t>
            </a:r>
            <a:r>
              <a:rPr lang="de-DE"/>
              <a:t> </a:t>
            </a:r>
            <a:r>
              <a:rPr lang="de-DE" err="1"/>
              <a:t>add</a:t>
            </a:r>
            <a:r>
              <a:rPr lang="de-DE"/>
              <a:t> a </a:t>
            </a:r>
            <a:r>
              <a:rPr lang="de-DE" err="1"/>
              <a:t>picture</a:t>
            </a:r>
            <a:r>
              <a:rPr lang="de-DE"/>
              <a:t>)</a:t>
            </a:r>
          </a:p>
        </p:txBody>
      </p:sp>
      <p:sp>
        <p:nvSpPr>
          <p:cNvPr id="19" name="TextBox 13">
            <a:extLst>
              <a:ext uri="{FF2B5EF4-FFF2-40B4-BE49-F238E27FC236}">
                <a16:creationId xmlns:a16="http://schemas.microsoft.com/office/drawing/2014/main" id="{7ACC6FF3-DF98-4F66-A5CD-D09A8C963719}"/>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pic>
        <p:nvPicPr>
          <p:cNvPr id="9" name="Rectangle 2" descr="{&quot;templafy&quot;:{&quot;id&quot;:&quot;b9ddadaa-0495-446c-a774-3deec88f84b2&quot;}}">
            <a:extLst>
              <a:ext uri="{FF2B5EF4-FFF2-40B4-BE49-F238E27FC236}">
                <a16:creationId xmlns:a16="http://schemas.microsoft.com/office/drawing/2014/main" id="{98C16689-5F42-4888-9DF2-4ABEA7425116}"/>
              </a:ext>
            </a:extLst>
          </p:cNvPr>
          <p:cNvPicPr>
            <a:picLocks noChangeAspect="1"/>
          </p:cNvPicPr>
          <p:nvPr/>
        </p:nvPicPr>
        <p:blipFill>
          <a:blip r:embed="rId3"/>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3445163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0_Agenda">
    <p:bg>
      <p:bgPr>
        <a:solidFill>
          <a:srgbClr val="818284"/>
        </a:solidFill>
        <a:effectLst/>
      </p:bgPr>
    </p:bg>
    <p:spTree>
      <p:nvGrpSpPr>
        <p:cNvPr id="1" name=""/>
        <p:cNvGrpSpPr/>
        <p:nvPr/>
      </p:nvGrpSpPr>
      <p:grpSpPr>
        <a:xfrm>
          <a:off x="0" y="0"/>
          <a:ext cx="0" cy="0"/>
          <a:chOff x="0" y="0"/>
          <a:chExt cx="0" cy="0"/>
        </a:xfrm>
      </p:grpSpPr>
      <p:sp>
        <p:nvSpPr>
          <p:cNvPr id="11" name="Inhaltsplatzhalter 8"/>
          <p:cNvSpPr>
            <a:spLocks noGrp="1"/>
          </p:cNvSpPr>
          <p:nvPr>
            <p:ph sz="quarter" idx="12" hasCustomPrompt="1"/>
          </p:nvPr>
        </p:nvSpPr>
        <p:spPr>
          <a:xfrm>
            <a:off x="359568" y="837316"/>
            <a:ext cx="8640923" cy="3832658"/>
          </a:xfrm>
          <a:prstGeom prst="rect">
            <a:avLst/>
          </a:prstGeom>
          <a:noFill/>
        </p:spPr>
        <p:txBody>
          <a:bodyPr lIns="0" tIns="0" rIns="0" bIns="0"/>
          <a:lstStyle>
            <a:lvl1pPr marL="342900" indent="-342900">
              <a:buClr>
                <a:srgbClr val="FFFFFF"/>
              </a:buClr>
              <a:buSzPct val="120000"/>
              <a:buFont typeface="+mj-lt"/>
              <a:buAutoNum type="arabicPeriod"/>
              <a:defRPr sz="1500" baseline="0">
                <a:solidFill>
                  <a:schemeClr val="tx1"/>
                </a:solidFill>
                <a:latin typeface="Arial" panose="020B0604020202020204" pitchFamily="34" charset="0"/>
                <a:cs typeface="Arial" panose="020B0604020202020204" pitchFamily="34" charset="0"/>
              </a:defRPr>
            </a:lvl1pPr>
            <a:lvl2pPr indent="-216000">
              <a:defRPr>
                <a:latin typeface="Arial" panose="020B0604020202020204" pitchFamily="34" charset="0"/>
                <a:cs typeface="Arial" panose="020B0604020202020204" pitchFamily="34" charset="0"/>
              </a:defRPr>
            </a:lvl2pPr>
            <a:lvl3pPr indent="-189000">
              <a:buClr>
                <a:srgbClr val="00802F"/>
              </a:buClr>
              <a:defRPr>
                <a:latin typeface="Arial" panose="020B0604020202020204" pitchFamily="34" charset="0"/>
                <a:cs typeface="Arial" panose="020B0604020202020204" pitchFamily="34" charset="0"/>
              </a:defRPr>
            </a:lvl3pPr>
            <a:lvl4pPr indent="-189000">
              <a:defRPr sz="1350">
                <a:latin typeface="Arial" panose="020B0604020202020204" pitchFamily="34" charset="0"/>
                <a:cs typeface="Arial" panose="020B0604020202020204" pitchFamily="34" charset="0"/>
              </a:defRPr>
            </a:lvl4pPr>
            <a:lvl5pPr indent="-189000">
              <a:defRPr sz="1350">
                <a:latin typeface="Arial" panose="020B0604020202020204" pitchFamily="34" charset="0"/>
                <a:cs typeface="Arial" panose="020B0604020202020204" pitchFamily="34" charset="0"/>
              </a:defRPr>
            </a:lvl5pPr>
            <a:lvl6pPr indent="-189000">
              <a:defRPr sz="1200" baseline="0"/>
            </a:lvl6pPr>
          </a:lstStyle>
          <a:p>
            <a:pPr lvl="0"/>
            <a:r>
              <a:rPr lang="de-CH"/>
              <a:t>Item</a:t>
            </a:r>
          </a:p>
          <a:p>
            <a:pPr lvl="0"/>
            <a:r>
              <a:rPr lang="de-CH"/>
              <a:t>Item</a:t>
            </a:r>
          </a:p>
          <a:p>
            <a:pPr lvl="0"/>
            <a:r>
              <a:rPr lang="de-CH"/>
              <a:t>Item</a:t>
            </a:r>
          </a:p>
        </p:txBody>
      </p:sp>
      <p:sp>
        <p:nvSpPr>
          <p:cNvPr id="2" name="Titel 1">
            <a:extLst>
              <a:ext uri="{FF2B5EF4-FFF2-40B4-BE49-F238E27FC236}">
                <a16:creationId xmlns:a16="http://schemas.microsoft.com/office/drawing/2014/main" id="{01C2A895-16DA-4C23-AD86-4817FFC92293}"/>
              </a:ext>
            </a:extLst>
          </p:cNvPr>
          <p:cNvSpPr>
            <a:spLocks noGrp="1"/>
          </p:cNvSpPr>
          <p:nvPr>
            <p:ph type="title"/>
          </p:nvPr>
        </p:nvSpPr>
        <p:spPr/>
        <p:txBody>
          <a:bodyPr/>
          <a:lstStyle>
            <a:lvl1pPr>
              <a:defRPr>
                <a:solidFill>
                  <a:schemeClr val="tx1"/>
                </a:solidFill>
              </a:defRPr>
            </a:lvl1pPr>
          </a:lstStyle>
          <a:p>
            <a:r>
              <a:rPr lang="de-DE"/>
              <a:t>Mastertitelformat bearbeiten</a:t>
            </a:r>
          </a:p>
        </p:txBody>
      </p:sp>
      <p:sp>
        <p:nvSpPr>
          <p:cNvPr id="3" name="Datumsplatzhalter 2">
            <a:extLst>
              <a:ext uri="{FF2B5EF4-FFF2-40B4-BE49-F238E27FC236}">
                <a16:creationId xmlns:a16="http://schemas.microsoft.com/office/drawing/2014/main" id="{08C51B3B-648A-4B4E-8ECF-64EBB77FA26F}"/>
              </a:ext>
            </a:extLst>
          </p:cNvPr>
          <p:cNvSpPr>
            <a:spLocks noGrp="1"/>
          </p:cNvSpPr>
          <p:nvPr>
            <p:ph type="dt" sz="half" idx="13"/>
          </p:nvPr>
        </p:nvSpPr>
        <p:spPr/>
        <p:txBody>
          <a:bodyPr/>
          <a:lstStyle>
            <a:lvl1pPr>
              <a:defRPr>
                <a:solidFill>
                  <a:schemeClr val="tx1"/>
                </a:solidFill>
              </a:defRPr>
            </a:lvl1p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2BB15421-48BB-46F1-84E0-414FC650205F}"/>
              </a:ext>
            </a:extLst>
          </p:cNvPr>
          <p:cNvSpPr>
            <a:spLocks noGrp="1"/>
          </p:cNvSpPr>
          <p:nvPr>
            <p:ph type="sldNum" sz="quarter" idx="14"/>
          </p:nvPr>
        </p:nvSpPr>
        <p:spPr/>
        <p:txBody>
          <a:bodyPr/>
          <a:lstStyle>
            <a:lvl1pPr>
              <a:defRPr>
                <a:solidFill>
                  <a:schemeClr val="tx1"/>
                </a:solidFill>
              </a:defRPr>
            </a:lvl1pPr>
          </a:lstStyle>
          <a:p>
            <a:fld id="{7D77B3A3-157C-467D-BC92-7A7CB5728D67}" type="slidenum">
              <a:rPr lang="de-DE" smtClean="0"/>
              <a:pPr/>
              <a:t>‹#›</a:t>
            </a:fld>
            <a:endParaRPr lang="de-DE"/>
          </a:p>
        </p:txBody>
      </p:sp>
    </p:spTree>
    <p:extLst>
      <p:ext uri="{BB962C8B-B14F-4D97-AF65-F5344CB8AC3E}">
        <p14:creationId xmlns:p14="http://schemas.microsoft.com/office/powerpoint/2010/main" val="3619604451"/>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1_Contact">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BC26FE97-F26B-4E82-A0C3-596FA211B880}"/>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8" name="Rechteck 7">
            <a:extLst>
              <a:ext uri="{FF2B5EF4-FFF2-40B4-BE49-F238E27FC236}">
                <a16:creationId xmlns:a16="http://schemas.microsoft.com/office/drawing/2014/main" id="{584A2184-A254-4AC1-9845-4F49D567B0E5}"/>
              </a:ext>
            </a:extLst>
          </p:cNvPr>
          <p:cNvSpPr/>
          <p:nvPr userDrawn="1"/>
        </p:nvSpPr>
        <p:spPr bwMode="auto">
          <a:xfrm>
            <a:off x="6894258" y="3008550"/>
            <a:ext cx="2105677" cy="1237183"/>
          </a:xfrm>
          <a:prstGeom prst="rect">
            <a:avLst/>
          </a:prstGeom>
          <a:solidFill>
            <a:schemeClr val="bg1">
              <a:alpha val="81000"/>
            </a:schemeClr>
          </a:solidFill>
          <a:ln w="28575">
            <a:noFill/>
            <a:miter lim="800000"/>
            <a:headEnd/>
            <a:tailEnd type="none" w="lg" len="med"/>
          </a:ln>
          <a:effectLst>
            <a:outerShdw blurRad="50800" dist="38100" dir="2700000" algn="tl" rotWithShape="0">
              <a:prstClr val="black">
                <a:alpha val="40000"/>
              </a:prstClr>
            </a:outerShdw>
          </a:effectLst>
        </p:spPr>
        <p:txBody>
          <a:bodyPr vert="horz" wrap="none" lIns="0" tIns="0" rIns="0" bIns="0" rtlCol="0" anchor="t">
            <a:normAutofit/>
          </a:bodyPr>
          <a:lstStyle/>
          <a:p>
            <a:pPr lvl="0" indent="0">
              <a:spcBef>
                <a:spcPct val="20000"/>
              </a:spcBef>
              <a:spcAft>
                <a:spcPts val="90"/>
              </a:spcAft>
              <a:buClr>
                <a:srgbClr val="00802F"/>
              </a:buClr>
              <a:buSzPct val="120000"/>
              <a:buFont typeface="Wingdings" pitchFamily="2" charset="2"/>
              <a:buNone/>
            </a:pPr>
            <a:endParaRPr lang="de-DE" sz="788" b="0" i="0" baseline="0">
              <a:latin typeface="+mj-lt"/>
            </a:endParaRPr>
          </a:p>
        </p:txBody>
      </p:sp>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015822315"/>
              </p:ext>
            </p:ext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name="think-cell Slide" r:id="rId4" imgW="343" imgH="330" progId="TCLayout.ActiveDocument.1">
                  <p:embed/>
                </p:oleObj>
              </mc:Choice>
              <mc:Fallback>
                <p:oleObj name="think-cell Slide" r:id="rId4" imgW="343" imgH="330" progId="TCLayout.ActiveDocument.1">
                  <p:embed/>
                  <p:pic>
                    <p:nvPicPr>
                      <p:cNvPr id="2" name="Object 1" hidden="1"/>
                      <p:cNvPicPr/>
                      <p:nvPr/>
                    </p:nvPicPr>
                    <p:blipFill>
                      <a:blip r:embed="rId5"/>
                      <a:stretch>
                        <a:fillRect/>
                      </a:stretch>
                    </p:blipFill>
                    <p:spPr>
                      <a:xfrm>
                        <a:off x="1192" y="1192"/>
                        <a:ext cx="1190" cy="1190"/>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B58DBE43-68D6-436D-88F1-57620C6ADE94}"/>
              </a:ext>
            </a:extLst>
          </p:cNvPr>
          <p:cNvSpPr>
            <a:spLocks noGrp="1"/>
          </p:cNvSpPr>
          <p:nvPr>
            <p:ph type="title"/>
          </p:nvPr>
        </p:nvSpPr>
        <p:spPr/>
        <p:txBody>
          <a:bodyPr/>
          <a:lstStyle>
            <a:lvl1pPr>
              <a:defRPr>
                <a:solidFill>
                  <a:schemeClr val="bg1"/>
                </a:solidFill>
              </a:defRPr>
            </a:lvl1pPr>
          </a:lstStyle>
          <a:p>
            <a:r>
              <a:rPr lang="de-DE"/>
              <a:t>Mastertitelformat bearbeiten</a:t>
            </a:r>
          </a:p>
        </p:txBody>
      </p:sp>
      <p:pic>
        <p:nvPicPr>
          <p:cNvPr id="19" name="Grafik 18">
            <a:extLst>
              <a:ext uri="{FF2B5EF4-FFF2-40B4-BE49-F238E27FC236}">
                <a16:creationId xmlns:a16="http://schemas.microsoft.com/office/drawing/2014/main" id="{0DAFDAA0-9F23-4913-BF4E-103760105206}"/>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326307" y="4493721"/>
            <a:ext cx="1727696" cy="358829"/>
          </a:xfrm>
          <a:prstGeom prst="rect">
            <a:avLst/>
          </a:prstGeom>
        </p:spPr>
      </p:pic>
      <p:grpSp>
        <p:nvGrpSpPr>
          <p:cNvPr id="10" name="Group 11">
            <a:extLst>
              <a:ext uri="{FF2B5EF4-FFF2-40B4-BE49-F238E27FC236}">
                <a16:creationId xmlns:a16="http://schemas.microsoft.com/office/drawing/2014/main" id="{1ADFCD42-8D0A-4B1B-BA71-131A857C66A1}"/>
              </a:ext>
            </a:extLst>
          </p:cNvPr>
          <p:cNvGrpSpPr/>
          <p:nvPr userDrawn="1"/>
        </p:nvGrpSpPr>
        <p:grpSpPr>
          <a:xfrm>
            <a:off x="4788025" y="4353947"/>
            <a:ext cx="2468477" cy="583143"/>
            <a:chOff x="797910" y="3788080"/>
            <a:chExt cx="3291303" cy="777524"/>
          </a:xfrm>
        </p:grpSpPr>
        <p:pic>
          <p:nvPicPr>
            <p:cNvPr id="12" name="Grafik 11">
              <a:extLst>
                <a:ext uri="{FF2B5EF4-FFF2-40B4-BE49-F238E27FC236}">
                  <a16:creationId xmlns:a16="http://schemas.microsoft.com/office/drawing/2014/main" id="{8E0B8BF8-8CC3-441C-98B1-0C411FFD0BE0}"/>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2360406" y="3821665"/>
              <a:ext cx="513028" cy="710354"/>
            </a:xfrm>
            <a:prstGeom prst="rect">
              <a:avLst/>
            </a:prstGeom>
          </p:spPr>
        </p:pic>
        <p:pic>
          <p:nvPicPr>
            <p:cNvPr id="14" name="Grafik 7">
              <a:extLst>
                <a:ext uri="{FF2B5EF4-FFF2-40B4-BE49-F238E27FC236}">
                  <a16:creationId xmlns:a16="http://schemas.microsoft.com/office/drawing/2014/main" id="{FE47BD31-DC6A-40EA-B8D3-4A0884D50374}"/>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492988" y="3900801"/>
              <a:ext cx="596225" cy="552083"/>
            </a:xfrm>
            <a:prstGeom prst="rect">
              <a:avLst/>
            </a:prstGeom>
          </p:spPr>
        </p:pic>
        <p:pic>
          <p:nvPicPr>
            <p:cNvPr id="15" name="Grafik 17">
              <a:extLst>
                <a:ext uri="{FF2B5EF4-FFF2-40B4-BE49-F238E27FC236}">
                  <a16:creationId xmlns:a16="http://schemas.microsoft.com/office/drawing/2014/main" id="{500FA54C-5CF6-491F-A606-038FE5CC3BDD}"/>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797910" y="3788080"/>
              <a:ext cx="1082350" cy="777524"/>
            </a:xfrm>
            <a:prstGeom prst="rect">
              <a:avLst/>
            </a:prstGeom>
          </p:spPr>
        </p:pic>
      </p:grpSp>
      <p:sp>
        <p:nvSpPr>
          <p:cNvPr id="17" name="Content Placeholder 2">
            <a:extLst>
              <a:ext uri="{FF2B5EF4-FFF2-40B4-BE49-F238E27FC236}">
                <a16:creationId xmlns:a16="http://schemas.microsoft.com/office/drawing/2014/main" id="{871D323B-0EDD-4B03-83CD-A49C15F19CBB}"/>
              </a:ext>
            </a:extLst>
          </p:cNvPr>
          <p:cNvSpPr>
            <a:spLocks noGrp="1"/>
          </p:cNvSpPr>
          <p:nvPr>
            <p:ph sz="quarter" idx="13" hasCustomPrompt="1"/>
          </p:nvPr>
        </p:nvSpPr>
        <p:spPr>
          <a:xfrm>
            <a:off x="7385785" y="3585129"/>
            <a:ext cx="1541998" cy="594066"/>
          </a:xfrm>
        </p:spPr>
        <p:txBody>
          <a:bodyPr vert="horz" lIns="0" tIns="0" rIns="0" bIns="0" rtlCol="0">
            <a:noAutofit/>
          </a:bodyPr>
          <a:lstStyle>
            <a:lvl1pPr>
              <a:defRPr lang="de-CH" sz="750" b="1" dirty="0" smtClean="0"/>
            </a:lvl1pPr>
            <a:lvl2pPr>
              <a:defRPr lang="de-CH" sz="750" dirty="0" smtClean="0"/>
            </a:lvl2pPr>
            <a:lvl3pPr>
              <a:defRPr lang="de-CH" sz="750" dirty="0" smtClean="0"/>
            </a:lvl3pPr>
            <a:lvl4pPr>
              <a:defRPr lang="de-CH" sz="750" dirty="0" smtClean="0"/>
            </a:lvl4pPr>
            <a:lvl5pPr>
              <a:defRPr lang="de-CH" sz="750" dirty="0" smtClean="0"/>
            </a:lvl5pPr>
          </a:lstStyle>
          <a:p>
            <a:pPr marL="0" lvl="0" indent="0">
              <a:buNone/>
            </a:pPr>
            <a:r>
              <a:rPr lang="de-CH"/>
              <a:t>&lt;Title&gt; </a:t>
            </a:r>
            <a:r>
              <a:rPr lang="de-CH" err="1"/>
              <a:t>FirstName</a:t>
            </a:r>
            <a:r>
              <a:rPr lang="de-CH"/>
              <a:t> </a:t>
            </a:r>
            <a:r>
              <a:rPr lang="de-CH" err="1"/>
              <a:t>LastName</a:t>
            </a:r>
            <a:endParaRPr lang="de-CH"/>
          </a:p>
          <a:p>
            <a:pPr marL="0" lvl="1" indent="0">
              <a:spcBef>
                <a:spcPts val="0"/>
              </a:spcBef>
              <a:spcAft>
                <a:spcPts val="450"/>
              </a:spcAft>
              <a:buNone/>
            </a:pPr>
            <a:r>
              <a:rPr lang="de-CH" err="1"/>
              <a:t>Function</a:t>
            </a:r>
            <a:endParaRPr lang="de-CH"/>
          </a:p>
          <a:p>
            <a:pPr marL="0" lvl="2" indent="0">
              <a:spcBef>
                <a:spcPts val="0"/>
              </a:spcBef>
              <a:spcAft>
                <a:spcPts val="0"/>
              </a:spcAft>
              <a:buNone/>
            </a:pPr>
            <a:r>
              <a:rPr lang="de-CH"/>
              <a:t>firstname.lastname@unisg.ch</a:t>
            </a:r>
          </a:p>
          <a:p>
            <a:pPr marL="0" lvl="3" indent="0">
              <a:spcBef>
                <a:spcPts val="0"/>
              </a:spcBef>
              <a:spcAft>
                <a:spcPts val="0"/>
              </a:spcAft>
              <a:buNone/>
            </a:pPr>
            <a:r>
              <a:rPr lang="de-CH"/>
              <a:t>www.iwi.unisg.ch</a:t>
            </a:r>
          </a:p>
          <a:p>
            <a:pPr marL="0" lvl="4" indent="0">
              <a:spcBef>
                <a:spcPts val="0"/>
              </a:spcBef>
              <a:buNone/>
            </a:pPr>
            <a:r>
              <a:rPr lang="de-CH"/>
              <a:t>+41 71 224 </a:t>
            </a:r>
            <a:r>
              <a:rPr lang="de-CH" err="1"/>
              <a:t>xxxx</a:t>
            </a:r>
            <a:endParaRPr lang="de-CH" sz="900"/>
          </a:p>
        </p:txBody>
      </p:sp>
      <p:pic>
        <p:nvPicPr>
          <p:cNvPr id="13" name="Rectangle 2" descr="{&quot;templafy&quot;:{&quot;id&quot;:&quot;b9ddadaa-0495-446c-a774-3deec88f84b2&quot;}}">
            <a:extLst>
              <a:ext uri="{FF2B5EF4-FFF2-40B4-BE49-F238E27FC236}">
                <a16:creationId xmlns:a16="http://schemas.microsoft.com/office/drawing/2014/main" id="{075F9713-6868-46DE-BB5A-9534703D42E8}"/>
              </a:ext>
            </a:extLst>
          </p:cNvPr>
          <p:cNvPicPr>
            <a:picLocks noChangeAspect="1"/>
          </p:cNvPicPr>
          <p:nvPr userDrawn="1"/>
        </p:nvPicPr>
        <p:blipFill>
          <a:blip r:embed="rId10"/>
          <a:stretch>
            <a:fillRect/>
          </a:stretch>
        </p:blipFill>
        <p:spPr>
          <a:xfrm>
            <a:off x="7063809" y="3192183"/>
            <a:ext cx="1397480" cy="289915"/>
          </a:xfrm>
          <a:prstGeom prst="rect">
            <a:avLst/>
          </a:prstGeom>
        </p:spPr>
      </p:pic>
    </p:spTree>
    <p:extLst>
      <p:ext uri="{BB962C8B-B14F-4D97-AF65-F5344CB8AC3E}">
        <p14:creationId xmlns:p14="http://schemas.microsoft.com/office/powerpoint/2010/main" val="1021743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AC1F8-5111-4A51-BF37-2AE6D85F548E}"/>
              </a:ext>
            </a:extLst>
          </p:cNvPr>
          <p:cNvSpPr>
            <a:spLocks noGrp="1"/>
          </p:cNvSpPr>
          <p:nvPr>
            <p:ph type="title"/>
          </p:nvPr>
        </p:nvSpPr>
        <p:spPr>
          <a:xfrm>
            <a:off x="629841" y="273844"/>
            <a:ext cx="7886700" cy="994172"/>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5A7234E-E109-4C6D-AB16-6155A6FEC18F}"/>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E7134559-977B-4C68-BFE4-8E91C56A2F76}"/>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8ED6562-0053-4BAB-A903-A8FC5035C278}"/>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BBC1EEDB-489A-45EC-B3F7-AAF26164E1FF}"/>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FE946DA6-F611-4399-B37F-6911585FE387}"/>
              </a:ext>
            </a:extLst>
          </p:cNvPr>
          <p:cNvSpPr>
            <a:spLocks noGrp="1"/>
          </p:cNvSpPr>
          <p:nvPr>
            <p:ph type="dt" sz="half" idx="10"/>
          </p:nvPr>
        </p:nvSpPr>
        <p:spPr/>
        <p:txBody>
          <a:bodyPr/>
          <a:lstStyle/>
          <a:p>
            <a:fld id="{0D077020-D478-4200-B41F-16299167961D}" type="datetimeFigureOut">
              <a:rPr lang="en-GB" smtClean="0"/>
              <a:t>02/10/2023</a:t>
            </a:fld>
            <a:endParaRPr lang="en-GB"/>
          </a:p>
        </p:txBody>
      </p:sp>
      <p:sp>
        <p:nvSpPr>
          <p:cNvPr id="8" name="Footer Placeholder 7">
            <a:extLst>
              <a:ext uri="{FF2B5EF4-FFF2-40B4-BE49-F238E27FC236}">
                <a16:creationId xmlns:a16="http://schemas.microsoft.com/office/drawing/2014/main" id="{E1D6DF8F-831D-4D00-B978-70C97882556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03004C9-DC77-4A4C-8AFC-35F78B227FB0}"/>
              </a:ext>
            </a:extLst>
          </p:cNvPr>
          <p:cNvSpPr>
            <a:spLocks noGrp="1"/>
          </p:cNvSpPr>
          <p:nvPr>
            <p:ph type="sldNum" sz="quarter" idx="12"/>
          </p:nvPr>
        </p:nvSpPr>
        <p:spPr/>
        <p:txBody>
          <a:bodyPr/>
          <a:lstStyle/>
          <a:p>
            <a:fld id="{66760325-9559-4996-B9CF-BD0C996D2F01}" type="slidenum">
              <a:rPr lang="en-GB" smtClean="0"/>
              <a:t>‹#›</a:t>
            </a:fld>
            <a:endParaRPr lang="en-GB"/>
          </a:p>
        </p:txBody>
      </p:sp>
    </p:spTree>
    <p:extLst>
      <p:ext uri="{BB962C8B-B14F-4D97-AF65-F5344CB8AC3E}">
        <p14:creationId xmlns:p14="http://schemas.microsoft.com/office/powerpoint/2010/main" val="1339411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pic>
        <p:nvPicPr>
          <p:cNvPr id="12" name="Picture 11" descr="A picture containing skating, building, ramp, board&#10;&#10;Description automatically generated">
            <a:extLst>
              <a:ext uri="{FF2B5EF4-FFF2-40B4-BE49-F238E27FC236}">
                <a16:creationId xmlns:a16="http://schemas.microsoft.com/office/drawing/2014/main" id="{71655C6F-D683-4181-8A76-C2CF9E2F41CB}"/>
              </a:ext>
            </a:extLst>
          </p:cNvPr>
          <p:cNvPicPr>
            <a:picLocks noChangeAspect="1"/>
          </p:cNvPicPr>
          <p:nvPr/>
        </p:nvPicPr>
        <p:blipFill rotWithShape="1">
          <a:blip r:embed="rId2">
            <a:extLst>
              <a:ext uri="{28A0092B-C50C-407E-A947-70E740481C1C}">
                <a14:useLocalDpi xmlns:a14="http://schemas.microsoft.com/office/drawing/2010/main" val="0"/>
              </a:ext>
            </a:extLst>
          </a:blip>
          <a:srcRect r="58763"/>
          <a:stretch/>
        </p:blipFill>
        <p:spPr>
          <a:xfrm>
            <a:off x="5963683" y="0"/>
            <a:ext cx="3180318" cy="5143500"/>
          </a:xfrm>
          <a:prstGeom prst="rect">
            <a:avLst/>
          </a:prstGeom>
        </p:spPr>
      </p:pic>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a:extLst>
              <a:ext uri="{FF2B5EF4-FFF2-40B4-BE49-F238E27FC236}">
                <a16:creationId xmlns:a16="http://schemas.microsoft.com/office/drawing/2014/main" id="{47F3237B-A6D8-401E-A0E8-75ED37DDC0FA}"/>
              </a:ext>
            </a:extLst>
          </p:cNvPr>
          <p:cNvSpPr>
            <a:spLocks noGrp="1"/>
          </p:cNvSpPr>
          <p:nvPr>
            <p:ph type="body" sz="quarter" idx="13" hasCustomPrompt="1"/>
          </p:nvPr>
        </p:nvSpPr>
        <p:spPr>
          <a:xfrm>
            <a:off x="358775" y="1276350"/>
            <a:ext cx="5292724" cy="3203575"/>
          </a:xfrm>
        </p:spPr>
        <p:txBody>
          <a:bodyPr>
            <a:normAutofit/>
          </a:bodyPr>
          <a:lstStyle>
            <a:lvl1pPr marL="396000" indent="-396000">
              <a:spcAft>
                <a:spcPts val="600"/>
              </a:spcAft>
              <a:buFont typeface="+mj-lt"/>
              <a:buAutoNum type="arabicPeriod"/>
              <a:defRPr sz="1600"/>
            </a:lvl1pPr>
            <a:lvl2pPr marL="342900" indent="-342900">
              <a:spcAft>
                <a:spcPts val="600"/>
              </a:spcAft>
              <a:buFont typeface="+mj-lt"/>
              <a:buAutoNum type="arabicPeriod"/>
              <a:defRPr sz="1600"/>
            </a:lvl2pPr>
            <a:lvl3pPr marL="342900" indent="-342900">
              <a:spcAft>
                <a:spcPts val="600"/>
              </a:spcAft>
              <a:buFont typeface="+mj-lt"/>
              <a:buAutoNum type="arabicPeriod"/>
              <a:defRPr sz="1600"/>
            </a:lvl3pPr>
            <a:lvl4pPr marL="342900" indent="-342900">
              <a:spcAft>
                <a:spcPts val="600"/>
              </a:spcAft>
              <a:buFont typeface="+mj-lt"/>
              <a:buAutoNum type="arabicPeriod"/>
              <a:defRPr sz="1600"/>
            </a:lvl4pPr>
            <a:lvl5pPr marL="342900" indent="-342900">
              <a:spcAft>
                <a:spcPts val="600"/>
              </a:spcAft>
              <a:buFont typeface="+mj-lt"/>
              <a:buAutoNum type="arabicPeriod"/>
              <a:defRPr sz="1600"/>
            </a:lvl5pPr>
          </a:lstStyle>
          <a:p>
            <a:pPr lvl="0"/>
            <a:r>
              <a:rPr lang="de-DE"/>
              <a:t>First item</a:t>
            </a:r>
          </a:p>
        </p:txBody>
      </p:sp>
      <p:sp>
        <p:nvSpPr>
          <p:cNvPr id="6" name="Slide Number Placeholder 5">
            <a:extLst>
              <a:ext uri="{FF2B5EF4-FFF2-40B4-BE49-F238E27FC236}">
                <a16:creationId xmlns:a16="http://schemas.microsoft.com/office/drawing/2014/main" id="{8E64CDDE-58C2-4810-8B30-D17CF249E28D}"/>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1936974457" name="Rectangle 10" descr="{&quot;templafy&quot;:{&quot;id&quot;:&quot;983d3f15-dbac-4adc-ac60-bc0247138669&quot;}}" hidden="1"/>
          <p:cNvPicPr>
            <a:picLocks noChangeAspect="1"/>
          </p:cNvPicPr>
          <p:nvPr/>
        </p:nvPicPr>
        <p:blipFill>
          <a:blip r:embed="rId3"/>
          <a:stretch>
            <a:fillRect/>
          </a:stretch>
        </p:blipFill>
        <p:spPr>
          <a:xfrm>
            <a:off x="358775" y="4668427"/>
            <a:ext cx="1036800" cy="306000"/>
          </a:xfrm>
          <a:prstGeom prst="rect">
            <a:avLst/>
          </a:prstGeom>
        </p:spPr>
      </p:pic>
      <p:sp>
        <p:nvSpPr>
          <p:cNvPr id="3" name="Titel 2">
            <a:extLst>
              <a:ext uri="{FF2B5EF4-FFF2-40B4-BE49-F238E27FC236}">
                <a16:creationId xmlns:a16="http://schemas.microsoft.com/office/drawing/2014/main" id="{AF9D94E7-5503-4A78-9A9D-3BC60709B29E}"/>
              </a:ext>
            </a:extLst>
          </p:cNvPr>
          <p:cNvSpPr>
            <a:spLocks noGrp="1"/>
          </p:cNvSpPr>
          <p:nvPr>
            <p:ph type="title" hasCustomPrompt="1"/>
          </p:nvPr>
        </p:nvSpPr>
        <p:spPr>
          <a:xfrm>
            <a:off x="358775" y="376238"/>
            <a:ext cx="5292725" cy="609662"/>
          </a:xfrm>
        </p:spPr>
        <p:txBody>
          <a:bodyPr anchor="t"/>
          <a:lstStyle>
            <a:lvl1pPr>
              <a:defRPr>
                <a:latin typeface="+mj-lt"/>
              </a:defRPr>
            </a:lvl1pPr>
          </a:lstStyle>
          <a:p>
            <a:r>
              <a:rPr lang="en-US" noProof="0"/>
              <a:t>Agenda Title placeholder</a:t>
            </a:r>
          </a:p>
        </p:txBody>
      </p:sp>
      <p:sp>
        <p:nvSpPr>
          <p:cNvPr id="10" name="Date Placeholder 3">
            <a:extLst>
              <a:ext uri="{FF2B5EF4-FFF2-40B4-BE49-F238E27FC236}">
                <a16:creationId xmlns:a16="http://schemas.microsoft.com/office/drawing/2014/main" id="{7A444DF1-FB08-4892-B960-CC1A107898AA}"/>
              </a:ext>
            </a:extLst>
          </p:cNvPr>
          <p:cNvSpPr>
            <a:spLocks noGrp="1"/>
          </p:cNvSpPr>
          <p:nvPr>
            <p:ph type="dt" sz="half" idx="2"/>
          </p:nvPr>
        </p:nvSpPr>
        <p:spPr>
          <a:xfrm>
            <a:off x="3647143" y="4767262"/>
            <a:ext cx="2004356" cy="184335"/>
          </a:xfrm>
          <a:prstGeom prst="rect">
            <a:avLst/>
          </a:prstGeom>
        </p:spPr>
        <p:txBody>
          <a:bodyPr/>
          <a:lstStyle>
            <a:lvl1pPr algn="r">
              <a:defRPr sz="800"/>
            </a:lvl1pPr>
          </a:lstStyle>
          <a:p>
            <a:fld id="{B57B5CD7-A0CA-4D38-BBC7-2C00C2D8EDD2}" type="datetime6">
              <a:rPr lang="de-CH" smtClean="0"/>
              <a:t>Oktober 23</a:t>
            </a:fld>
            <a:endParaRPr lang="de-DE"/>
          </a:p>
        </p:txBody>
      </p:sp>
      <p:pic>
        <p:nvPicPr>
          <p:cNvPr id="13" name="Rectangle 11" descr="{&quot;templafy&quot;:{&quot;id&quot;:&quot;132fdc2d-0d58-46db-a0cb-916ce7270cac&quot;}}">
            <a:extLst>
              <a:ext uri="{FF2B5EF4-FFF2-40B4-BE49-F238E27FC236}">
                <a16:creationId xmlns:a16="http://schemas.microsoft.com/office/drawing/2014/main" id="{BBAB33F5-93EF-4448-89CD-5EFFC7AC047E}"/>
              </a:ext>
            </a:extLst>
          </p:cNvPr>
          <p:cNvPicPr>
            <a:picLocks noChangeAspect="1"/>
          </p:cNvPicPr>
          <p:nvPr userDrawn="1"/>
        </p:nvPicPr>
        <p:blipFill>
          <a:blip r:embed="rId4"/>
          <a:stretch>
            <a:fillRect/>
          </a:stretch>
        </p:blipFill>
        <p:spPr>
          <a:xfrm>
            <a:off x="356400" y="4704059"/>
            <a:ext cx="1026000" cy="212400"/>
          </a:xfrm>
          <a:prstGeom prst="rect">
            <a:avLst/>
          </a:prstGeom>
        </p:spPr>
      </p:pic>
    </p:spTree>
    <p:extLst>
      <p:ext uri="{BB962C8B-B14F-4D97-AF65-F5344CB8AC3E}">
        <p14:creationId xmlns:p14="http://schemas.microsoft.com/office/powerpoint/2010/main" val="2341394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Kapiteltrenner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88CA-EB6E-49E8-8E20-86448C5223EB}"/>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bg2"/>
                </a:solidFill>
                <a:latin typeface="Gill Sans Nova Light" panose="020B0302020104020203" pitchFamily="34" charset="0"/>
              </a:defRPr>
            </a:lvl1pPr>
          </a:lstStyle>
          <a:p>
            <a:r>
              <a:rPr lang="en-US" noProof="0"/>
              <a:t>Section Title placeholder</a:t>
            </a:r>
          </a:p>
        </p:txBody>
      </p:sp>
      <p:sp>
        <p:nvSpPr>
          <p:cNvPr id="3" name="Text Placeholder 2">
            <a:extLst>
              <a:ext uri="{FF2B5EF4-FFF2-40B4-BE49-F238E27FC236}">
                <a16:creationId xmlns:a16="http://schemas.microsoft.com/office/drawing/2014/main" id="{93182261-379D-435B-BB30-A2A9B6CF3E6F}"/>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bg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
        <p:nvSpPr>
          <p:cNvPr id="4" name="Freeform: Shape 3">
            <a:extLst>
              <a:ext uri="{FF2B5EF4-FFF2-40B4-BE49-F238E27FC236}">
                <a16:creationId xmlns:a16="http://schemas.microsoft.com/office/drawing/2014/main" id="{AA3A5247-554A-42FF-BCCF-A11D65465AA4}"/>
              </a:ext>
            </a:extLst>
          </p:cNvPr>
          <p:cNvSpPr>
            <a:spLocks noChangeAspect="1"/>
          </p:cNvSpPr>
          <p:nvPr/>
        </p:nvSpPr>
        <p:spPr>
          <a:xfrm>
            <a:off x="4572001" y="3166310"/>
            <a:ext cx="4572000" cy="5009983"/>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67247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Kapiteltrenner 2">
    <p:bg>
      <p:bgPr>
        <a:solidFill>
          <a:schemeClr val="bg2"/>
        </a:solidFill>
        <a:effectLst/>
      </p:bgPr>
    </p:bg>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C68F798-C07C-4BF8-8573-0552735B83EA}"/>
              </a:ext>
            </a:extLst>
          </p:cNvPr>
          <p:cNvSpPr>
            <a:spLocks noGrp="1"/>
          </p:cNvSpPr>
          <p:nvPr>
            <p:ph type="pic" sz="quarter" idx="11" hasCustomPrompt="1"/>
          </p:nvPr>
        </p:nvSpPr>
        <p:spPr>
          <a:xfrm>
            <a:off x="0" y="0"/>
            <a:ext cx="9144000" cy="5143500"/>
          </a:xfrm>
          <a:pattFill prst="wdUpDiag">
            <a:fgClr>
              <a:schemeClr val="accent1"/>
            </a:fgClr>
            <a:bgClr>
              <a:schemeClr val="bg1"/>
            </a:bgClr>
          </a:pattFill>
        </p:spPr>
        <p:txBody>
          <a:bodyPr lIns="180000" tIns="180000"/>
          <a:lstStyle>
            <a:lvl1pPr>
              <a:defRPr>
                <a:solidFill>
                  <a:schemeClr val="tx1"/>
                </a:solidFill>
              </a:defRPr>
            </a:lvl1pPr>
          </a:lstStyle>
          <a:p>
            <a:r>
              <a:rPr lang="en-US" noProof="0"/>
              <a:t>(click to add a picture)</a:t>
            </a:r>
          </a:p>
        </p:txBody>
      </p:sp>
      <p:sp>
        <p:nvSpPr>
          <p:cNvPr id="5" name="Title 1">
            <a:extLst>
              <a:ext uri="{FF2B5EF4-FFF2-40B4-BE49-F238E27FC236}">
                <a16:creationId xmlns:a16="http://schemas.microsoft.com/office/drawing/2014/main" id="{1086A8A6-B06D-46A2-BCC7-BE87EF4B4819}"/>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tx1"/>
                </a:solidFill>
                <a:latin typeface="Gill Sans Nova Light" panose="020B0302020104020203" pitchFamily="34" charset="0"/>
              </a:defRPr>
            </a:lvl1pPr>
          </a:lstStyle>
          <a:p>
            <a:r>
              <a:rPr lang="en-US" noProof="0"/>
              <a:t>Section Title placeholder</a:t>
            </a:r>
          </a:p>
        </p:txBody>
      </p:sp>
      <p:sp>
        <p:nvSpPr>
          <p:cNvPr id="6" name="Text Placeholder 2">
            <a:extLst>
              <a:ext uri="{FF2B5EF4-FFF2-40B4-BE49-F238E27FC236}">
                <a16:creationId xmlns:a16="http://schemas.microsoft.com/office/drawing/2014/main" id="{3046345E-A7CE-41CD-A50F-C13F46D29924}"/>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Tree>
    <p:extLst>
      <p:ext uri="{BB962C8B-B14F-4D97-AF65-F5344CB8AC3E}">
        <p14:creationId xmlns:p14="http://schemas.microsoft.com/office/powerpoint/2010/main" val="2251138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30B763E8-28A5-4C06-8953-D607A4035193}" type="datetime6">
              <a:rPr lang="de-CH" smtClean="0"/>
              <a:t>Oktober 23</a:t>
            </a:fld>
            <a:endParaRPr lang="de-DE"/>
          </a:p>
        </p:txBody>
      </p:sp>
    </p:spTree>
    <p:extLst>
      <p:ext uri="{BB962C8B-B14F-4D97-AF65-F5344CB8AC3E}">
        <p14:creationId xmlns:p14="http://schemas.microsoft.com/office/powerpoint/2010/main" val="3146552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9D665AE-2099-47EB-8D1F-2B3FCA7D9E11}" type="datetime6">
              <a:rPr lang="de-CH" smtClean="0"/>
              <a:t>Oktober 23</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154111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a:xfrm>
            <a:off x="358775" y="1276350"/>
            <a:ext cx="8426450" cy="2556921"/>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970FC134-CD77-4207-856E-804B9B6F6655}" type="datetime6">
              <a:rPr lang="de-CH" smtClean="0"/>
              <a:t>Oktober 23</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1" name="Textplatzhalter 6">
            <a:extLst>
              <a:ext uri="{FF2B5EF4-FFF2-40B4-BE49-F238E27FC236}">
                <a16:creationId xmlns:a16="http://schemas.microsoft.com/office/drawing/2014/main" id="{53049159-3887-46EA-B4CA-459B82DE6041}"/>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2" name="Inhaltsplatzhalter 16">
            <a:extLst>
              <a:ext uri="{FF2B5EF4-FFF2-40B4-BE49-F238E27FC236}">
                <a16:creationId xmlns:a16="http://schemas.microsoft.com/office/drawing/2014/main" id="{2573B565-8F94-4F75-8571-779016BEE60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2235569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501321-794C-47B8-ABDC-7DAF88C9DC68}"/>
              </a:ext>
            </a:extLst>
          </p:cNvPr>
          <p:cNvSpPr>
            <a:spLocks noGrp="1"/>
          </p:cNvSpPr>
          <p:nvPr>
            <p:ph type="title"/>
          </p:nvPr>
        </p:nvSpPr>
        <p:spPr>
          <a:xfrm>
            <a:off x="358775" y="376238"/>
            <a:ext cx="8426450" cy="609662"/>
          </a:xfrm>
          <a:prstGeom prst="rect">
            <a:avLst/>
          </a:prstGeom>
        </p:spPr>
        <p:txBody>
          <a:bodyPr vert="horz" lIns="0" tIns="0" rIns="0" bIns="0" rtlCol="0" anchor="t">
            <a:noAutofit/>
          </a:bodyPr>
          <a:lstStyle/>
          <a:p>
            <a:r>
              <a:rPr lang="en-US" noProof="0"/>
              <a:t>Placeholder for a Title</a:t>
            </a:r>
          </a:p>
        </p:txBody>
      </p:sp>
      <p:sp>
        <p:nvSpPr>
          <p:cNvPr id="3" name="Text Placeholder 2">
            <a:extLst>
              <a:ext uri="{FF2B5EF4-FFF2-40B4-BE49-F238E27FC236}">
                <a16:creationId xmlns:a16="http://schemas.microsoft.com/office/drawing/2014/main" id="{076F94A2-50F8-430F-B46C-2D50472D7A69}"/>
              </a:ext>
            </a:extLst>
          </p:cNvPr>
          <p:cNvSpPr>
            <a:spLocks noGrp="1"/>
          </p:cNvSpPr>
          <p:nvPr>
            <p:ph type="body" idx="1"/>
          </p:nvPr>
        </p:nvSpPr>
        <p:spPr>
          <a:xfrm>
            <a:off x="358775" y="1276350"/>
            <a:ext cx="8426450" cy="3203575"/>
          </a:xfrm>
          <a:prstGeom prst="rect">
            <a:avLst/>
          </a:prstGeom>
        </p:spPr>
        <p:txBody>
          <a:bodyPr vert="horz" lIns="0" tIns="0" rIns="0" bIns="0" rtlCol="0">
            <a:normAutofit/>
          </a:bodyPr>
          <a:lstStyle/>
          <a:p>
            <a:pPr marL="180000" lvl="1" indent="-180000" algn="l" defTabSz="685800" rtl="0" eaLnBrk="1" latinLnBrk="0" hangingPunct="1">
              <a:lnSpc>
                <a:spcPct val="100000"/>
              </a:lnSpc>
              <a:spcBef>
                <a:spcPts val="0"/>
              </a:spcBef>
              <a:spcAft>
                <a:spcPts val="400"/>
              </a:spcAft>
              <a:buFont typeface="Arial" panose="020B0604020202020204" pitchFamily="34" charset="0"/>
              <a:buChar char="‒"/>
            </a:pPr>
            <a:r>
              <a:rPr lang="de-DE"/>
              <a:t>Mastertextformat bearbeiten</a:t>
            </a:r>
          </a:p>
          <a:p>
            <a:pPr marL="358775" lvl="2" indent="-179388" algn="l" defTabSz="685800" rtl="0" eaLnBrk="1" latinLnBrk="0" hangingPunct="1">
              <a:lnSpc>
                <a:spcPct val="100000"/>
              </a:lnSpc>
              <a:spcBef>
                <a:spcPts val="0"/>
              </a:spcBef>
              <a:spcAft>
                <a:spcPts val="400"/>
              </a:spcAft>
              <a:buFont typeface="Arial" panose="020B0604020202020204" pitchFamily="34" charset="0"/>
              <a:buChar char="•"/>
            </a:pPr>
            <a:r>
              <a:rPr lang="de-DE"/>
              <a:t>Zweite Ebene</a:t>
            </a:r>
          </a:p>
          <a:p>
            <a:pPr marL="539750" lvl="3"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Dritte Ebene</a:t>
            </a:r>
          </a:p>
          <a:p>
            <a:pPr marL="717550" lvl="4"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Vierte Ebene</a:t>
            </a:r>
          </a:p>
          <a:p>
            <a:pPr lvl="4"/>
            <a:r>
              <a:rPr lang="de-DE"/>
              <a:t>Fünfte Ebene</a:t>
            </a:r>
            <a:endParaRPr lang="en-GB"/>
          </a:p>
          <a:p>
            <a:pPr lvl="4"/>
            <a:endParaRPr lang="en-US" noProof="0"/>
          </a:p>
        </p:txBody>
      </p:sp>
      <p:sp>
        <p:nvSpPr>
          <p:cNvPr id="7" name="Freeform: Shape 6">
            <a:extLst>
              <a:ext uri="{FF2B5EF4-FFF2-40B4-BE49-F238E27FC236}">
                <a16:creationId xmlns:a16="http://schemas.microsoft.com/office/drawing/2014/main" id="{59E8F5F7-0767-41DB-A7E9-38E2EEF730E1}"/>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7A26C2A0-BCAA-4FD2-BD67-F5225215B65D}"/>
              </a:ext>
            </a:extLst>
          </p:cNvPr>
          <p:cNvSpPr>
            <a:spLocks noGrp="1"/>
          </p:cNvSpPr>
          <p:nvPr>
            <p:ph type="sldNum" sz="quarter" idx="4"/>
          </p:nvPr>
        </p:nvSpPr>
        <p:spPr>
          <a:xfrm>
            <a:off x="8571600" y="4767263"/>
            <a:ext cx="216000" cy="273844"/>
          </a:xfrm>
          <a:prstGeom prst="rect">
            <a:avLst/>
          </a:prstGeom>
        </p:spPr>
        <p:txBody>
          <a:bodyPr vert="horz" lIns="0" tIns="0" rIns="0" bIns="0" rtlCol="0" anchor="t"/>
          <a:lstStyle>
            <a:lvl1pPr algn="ctr">
              <a:defRPr sz="800" spc="-30" baseline="0">
                <a:solidFill>
                  <a:schemeClr val="bg2"/>
                </a:solidFill>
              </a:defRPr>
            </a:lvl1pPr>
          </a:lstStyle>
          <a:p>
            <a:fld id="{7559FC98-AF75-4A00-A03C-DF9FEBF6BCB9}" type="slidenum">
              <a:rPr lang="en-GB" smtClean="0"/>
              <a:pPr/>
              <a:t>‹#›</a:t>
            </a:fld>
            <a:endParaRPr lang="en-GB"/>
          </a:p>
        </p:txBody>
      </p:sp>
      <p:pic>
        <p:nvPicPr>
          <p:cNvPr id="8" name="Rectangle 11" descr="{&quot;templafy&quot;:{&quot;id&quot;:&quot;132fdc2d-0d58-46db-a0cb-916ce7270cac&quot;}}">
            <a:extLst>
              <a:ext uri="{FF2B5EF4-FFF2-40B4-BE49-F238E27FC236}">
                <a16:creationId xmlns:a16="http://schemas.microsoft.com/office/drawing/2014/main" id="{32CD6D27-B293-4C37-A785-BDB639DCC809}"/>
              </a:ext>
            </a:extLst>
          </p:cNvPr>
          <p:cNvPicPr>
            <a:picLocks noChangeAspect="1"/>
          </p:cNvPicPr>
          <p:nvPr userDrawn="1"/>
        </p:nvPicPr>
        <p:blipFill>
          <a:blip r:embed="rId34"/>
          <a:stretch>
            <a:fillRect/>
          </a:stretch>
        </p:blipFill>
        <p:spPr>
          <a:xfrm>
            <a:off x="356400" y="4704059"/>
            <a:ext cx="1026000" cy="212400"/>
          </a:xfrm>
          <a:prstGeom prst="rect">
            <a:avLst/>
          </a:prstGeom>
        </p:spPr>
      </p:pic>
      <p:sp>
        <p:nvSpPr>
          <p:cNvPr id="10" name="Date Placeholder 3">
            <a:extLst>
              <a:ext uri="{FF2B5EF4-FFF2-40B4-BE49-F238E27FC236}">
                <a16:creationId xmlns:a16="http://schemas.microsoft.com/office/drawing/2014/main" id="{482702DE-7FC5-499E-AE60-0DC8AAD4A3D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78BEB732-1EAE-4447-B6B5-5E7B232FABE4}" type="datetime6">
              <a:rPr lang="de-CH" smtClean="0"/>
              <a:t>Oktober 23</a:t>
            </a:fld>
            <a:endParaRPr lang="de-DE"/>
          </a:p>
        </p:txBody>
      </p:sp>
    </p:spTree>
    <p:extLst>
      <p:ext uri="{BB962C8B-B14F-4D97-AF65-F5344CB8AC3E}">
        <p14:creationId xmlns:p14="http://schemas.microsoft.com/office/powerpoint/2010/main" val="4246037650"/>
      </p:ext>
    </p:extLst>
  </p:cSld>
  <p:clrMap bg1="lt1" tx1="dk1" bg2="lt2" tx2="dk2" accent1="accent1" accent2="accent2" accent3="accent3" accent4="accent4" accent5="accent5" accent6="accent6" hlink="hlink" folHlink="folHlink"/>
  <p:sldLayoutIdLst>
    <p:sldLayoutId id="2147483691" r:id="rId1"/>
    <p:sldLayoutId id="2147483688" r:id="rId2"/>
    <p:sldLayoutId id="2147483689" r:id="rId3"/>
    <p:sldLayoutId id="2147483677" r:id="rId4"/>
    <p:sldLayoutId id="2147483663" r:id="rId5"/>
    <p:sldLayoutId id="2147483686" r:id="rId6"/>
    <p:sldLayoutId id="2147483693" r:id="rId7"/>
    <p:sldLayoutId id="2147483662" r:id="rId8"/>
    <p:sldLayoutId id="2147483697" r:id="rId9"/>
    <p:sldLayoutId id="2147483664" r:id="rId10"/>
    <p:sldLayoutId id="2147483694" r:id="rId11"/>
    <p:sldLayoutId id="2147483698" r:id="rId12"/>
    <p:sldLayoutId id="2147483701" r:id="rId13"/>
    <p:sldLayoutId id="2147483702" r:id="rId14"/>
    <p:sldLayoutId id="2147483672" r:id="rId15"/>
    <p:sldLayoutId id="2147483695" r:id="rId16"/>
    <p:sldLayoutId id="2147483699" r:id="rId17"/>
    <p:sldLayoutId id="2147483673" r:id="rId18"/>
    <p:sldLayoutId id="2147483666" r:id="rId19"/>
    <p:sldLayoutId id="2147483696" r:id="rId20"/>
    <p:sldLayoutId id="2147483700" r:id="rId21"/>
    <p:sldLayoutId id="2147483680" r:id="rId22"/>
    <p:sldLayoutId id="2147483678" r:id="rId23"/>
    <p:sldLayoutId id="2147483679" r:id="rId24"/>
    <p:sldLayoutId id="2147483675" r:id="rId25"/>
    <p:sldLayoutId id="2147483683" r:id="rId26"/>
    <p:sldLayoutId id="2147483667" r:id="rId27"/>
    <p:sldLayoutId id="2147483681" r:id="rId28"/>
    <p:sldLayoutId id="2147483703" r:id="rId29"/>
    <p:sldLayoutId id="2147483705" r:id="rId30"/>
    <p:sldLayoutId id="2147483706" r:id="rId31"/>
    <p:sldLayoutId id="2147483707" r:id="rId32"/>
  </p:sldLayoutIdLst>
  <p:hf hdr="0" ftr="0" dt="0"/>
  <p:txStyles>
    <p:titleStyle>
      <a:lvl1pPr algn="l" defTabSz="6858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3">
          <p15:clr>
            <a:srgbClr val="F26B43"/>
          </p15:clr>
        </p15:guide>
        <p15:guide id="3" pos="226">
          <p15:clr>
            <a:srgbClr val="F26B43"/>
          </p15:clr>
        </p15:guide>
        <p15:guide id="4" pos="5534">
          <p15:clr>
            <a:srgbClr val="F26B43"/>
          </p15:clr>
        </p15:guide>
        <p15:guide id="5" orient="horz" pos="237">
          <p15:clr>
            <a:srgbClr val="F26B43"/>
          </p15:clr>
        </p15:guide>
        <p15:guide id="6" orient="horz" pos="804">
          <p15:clr>
            <a:srgbClr val="F26B43"/>
          </p15:clr>
        </p15:guide>
        <p15:guide id="7" orient="horz" pos="2822">
          <p15:clr>
            <a:srgbClr val="F26B43"/>
          </p15:clr>
        </p15:guide>
        <p15:guide id="8" pos="2823">
          <p15:clr>
            <a:srgbClr val="F26B43"/>
          </p15:clr>
        </p15:guide>
        <p15:guide id="9" pos="2937">
          <p15:clr>
            <a:srgbClr val="F26B43"/>
          </p15:clr>
        </p15:guide>
        <p15:guide id="10" orient="horz" pos="463">
          <p15:clr>
            <a:srgbClr val="F26B43"/>
          </p15:clr>
        </p15:guide>
        <p15:guide id="11" orient="horz" pos="309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3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27.png"/><Relationship Id="rId1" Type="http://schemas.openxmlformats.org/officeDocument/2006/relationships/slideLayout" Target="../slideLayouts/slideLayout11.xml"/><Relationship Id="rId6" Type="http://schemas.openxmlformats.org/officeDocument/2006/relationships/image" Target="../media/image31.png"/><Relationship Id="rId5" Type="http://schemas.openxmlformats.org/officeDocument/2006/relationships/image" Target="../media/image30.pn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s>
</file>

<file path=ppt/slides/_rels/slide1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1.xml"/><Relationship Id="rId4" Type="http://schemas.openxmlformats.org/officeDocument/2006/relationships/image" Target="../media/image39.png"/></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1.xml"/><Relationship Id="rId4" Type="http://schemas.openxmlformats.org/officeDocument/2006/relationships/image" Target="../media/image42.png"/></Relationships>
</file>

<file path=ppt/slides/_rels/slide18.xml.rels><?xml version="1.0" encoding="UTF-8" standalone="yes"?>
<Relationships xmlns="http://schemas.openxmlformats.org/package/2006/relationships"><Relationship Id="rId8" Type="http://schemas.openxmlformats.org/officeDocument/2006/relationships/hyperlink" Target="https://docs.python.org/3/howto/sorting.html" TargetMode="External"/><Relationship Id="rId3" Type="http://schemas.openxmlformats.org/officeDocument/2006/relationships/image" Target="../media/image44.png"/><Relationship Id="rId7" Type="http://schemas.openxmlformats.org/officeDocument/2006/relationships/hyperlink" Target="https://docs.python.org/3/tutorial/datastructures.html" TargetMode="External"/><Relationship Id="rId2" Type="http://schemas.openxmlformats.org/officeDocument/2006/relationships/image" Target="../media/image43.png"/><Relationship Id="rId1" Type="http://schemas.openxmlformats.org/officeDocument/2006/relationships/slideLayout" Target="../slideLayouts/slideLayout11.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19.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9.png"/><Relationship Id="rId3" Type="http://schemas.openxmlformats.org/officeDocument/2006/relationships/image" Target="../media/image49.png"/><Relationship Id="rId7" Type="http://schemas.openxmlformats.org/officeDocument/2006/relationships/image" Target="../media/image53.png"/><Relationship Id="rId12" Type="http://schemas.openxmlformats.org/officeDocument/2006/relationships/image" Target="../media/image58.png"/><Relationship Id="rId2" Type="http://schemas.openxmlformats.org/officeDocument/2006/relationships/image" Target="../media/image48.png"/><Relationship Id="rId1" Type="http://schemas.openxmlformats.org/officeDocument/2006/relationships/slideLayout" Target="../slideLayouts/slideLayout8.xml"/><Relationship Id="rId6" Type="http://schemas.openxmlformats.org/officeDocument/2006/relationships/image" Target="../media/image52.png"/><Relationship Id="rId11" Type="http://schemas.openxmlformats.org/officeDocument/2006/relationships/image" Target="../media/image57.png"/><Relationship Id="rId5" Type="http://schemas.openxmlformats.org/officeDocument/2006/relationships/image" Target="../media/image51.png"/><Relationship Id="rId10" Type="http://schemas.openxmlformats.org/officeDocument/2006/relationships/image" Target="../media/image56.png"/><Relationship Id="rId4" Type="http://schemas.openxmlformats.org/officeDocument/2006/relationships/image" Target="../media/image50.png"/><Relationship Id="rId9" Type="http://schemas.openxmlformats.org/officeDocument/2006/relationships/image" Target="../media/image5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jpg"/><Relationship Id="rId1" Type="http://schemas.openxmlformats.org/officeDocument/2006/relationships/slideLayout" Target="../slideLayouts/slideLayout8.xml"/><Relationship Id="rId4" Type="http://schemas.openxmlformats.org/officeDocument/2006/relationships/image" Target="../media/image63.svg"/></Relationships>
</file>

<file path=ppt/slides/_rels/slide2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4.png"/><Relationship Id="rId1" Type="http://schemas.openxmlformats.org/officeDocument/2006/relationships/slideLayout" Target="../slideLayouts/slideLayout7.xml"/><Relationship Id="rId4" Type="http://schemas.openxmlformats.org/officeDocument/2006/relationships/image" Target="../media/image63.svg"/></Relationships>
</file>

<file path=ppt/slides/_rels/slide2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5.png"/><Relationship Id="rId1" Type="http://schemas.openxmlformats.org/officeDocument/2006/relationships/slideLayout" Target="../slideLayouts/slideLayout7.xml"/><Relationship Id="rId4" Type="http://schemas.openxmlformats.org/officeDocument/2006/relationships/image" Target="../media/image63.svg"/></Relationships>
</file>

<file path=ppt/slides/_rels/slide2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7.xml"/><Relationship Id="rId5" Type="http://schemas.openxmlformats.org/officeDocument/2006/relationships/image" Target="../media/image63.svg"/><Relationship Id="rId4" Type="http://schemas.openxmlformats.org/officeDocument/2006/relationships/image" Target="../media/image62.png"/></Relationships>
</file>

<file path=ppt/slides/_rels/slide2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7.xml"/><Relationship Id="rId5" Type="http://schemas.openxmlformats.org/officeDocument/2006/relationships/image" Target="../media/image63.svg"/><Relationship Id="rId4" Type="http://schemas.openxmlformats.org/officeDocument/2006/relationships/image" Target="../media/image62.png"/></Relationships>
</file>

<file path=ppt/slides/_rels/slide2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7.xml"/><Relationship Id="rId5" Type="http://schemas.openxmlformats.org/officeDocument/2006/relationships/image" Target="../media/image63.svg"/><Relationship Id="rId4" Type="http://schemas.openxmlformats.org/officeDocument/2006/relationships/image" Target="../media/image6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hyperlink" Target="mailto:lirst.last@%3Cstudent.%3Eunisg.ch" TargetMode="External"/><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a:extLst>
              <a:ext uri="{FF2B5EF4-FFF2-40B4-BE49-F238E27FC236}">
                <a16:creationId xmlns:a16="http://schemas.microsoft.com/office/drawing/2014/main" id="{D3143055-81F2-4195-A863-909ED77C77CF}"/>
              </a:ext>
            </a:extLst>
          </p:cNvPr>
          <p:cNvSpPr>
            <a:spLocks noGrp="1"/>
          </p:cNvSpPr>
          <p:nvPr>
            <p:ph type="title"/>
          </p:nvPr>
        </p:nvSpPr>
        <p:spPr>
          <a:xfrm>
            <a:off x="827015" y="1636541"/>
            <a:ext cx="8132898" cy="1531505"/>
          </a:xfrm>
        </p:spPr>
        <p:txBody>
          <a:bodyPr/>
          <a:lstStyle/>
          <a:p>
            <a:r>
              <a:rPr lang="de-DE" sz="4000" dirty="0" err="1"/>
              <a:t>Fundamentals</a:t>
            </a:r>
            <a:r>
              <a:rPr lang="de-DE" sz="4000" dirty="0"/>
              <a:t> and Methods </a:t>
            </a:r>
            <a:r>
              <a:rPr lang="de-DE" sz="4000" dirty="0" err="1"/>
              <a:t>of</a:t>
            </a:r>
            <a:r>
              <a:rPr lang="de-DE" sz="4000" dirty="0"/>
              <a:t> Computer Science</a:t>
            </a:r>
            <a:endParaRPr lang="de-DE" dirty="0"/>
          </a:p>
        </p:txBody>
      </p:sp>
      <p:sp>
        <p:nvSpPr>
          <p:cNvPr id="13" name="Textplatzhalter 12">
            <a:extLst>
              <a:ext uri="{FF2B5EF4-FFF2-40B4-BE49-F238E27FC236}">
                <a16:creationId xmlns:a16="http://schemas.microsoft.com/office/drawing/2014/main" id="{0C11E479-9B3A-42D2-A07C-80F9E924336D}"/>
              </a:ext>
            </a:extLst>
          </p:cNvPr>
          <p:cNvSpPr>
            <a:spLocks noGrp="1"/>
          </p:cNvSpPr>
          <p:nvPr>
            <p:ph type="body" sz="quarter" idx="10"/>
          </p:nvPr>
        </p:nvSpPr>
        <p:spPr/>
        <p:txBody>
          <a:bodyPr>
            <a:normAutofit/>
          </a:bodyPr>
          <a:lstStyle/>
          <a:p>
            <a:r>
              <a:rPr lang="de-DE" dirty="0" err="1"/>
              <a:t>Exercise</a:t>
            </a:r>
            <a:r>
              <a:rPr lang="de-DE" dirty="0"/>
              <a:t> </a:t>
            </a:r>
            <a:r>
              <a:rPr lang="de-DE" dirty="0" err="1"/>
              <a:t>week</a:t>
            </a:r>
            <a:r>
              <a:rPr lang="de-DE" dirty="0"/>
              <a:t> 3</a:t>
            </a:r>
          </a:p>
        </p:txBody>
      </p:sp>
    </p:spTree>
    <p:extLst>
      <p:ext uri="{BB962C8B-B14F-4D97-AF65-F5344CB8AC3E}">
        <p14:creationId xmlns:p14="http://schemas.microsoft.com/office/powerpoint/2010/main" val="25912792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16DE5-16C7-46BC-9A07-F2E4099DED56}"/>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6498F447-A2CB-459E-9001-15E6D0525E11}"/>
              </a:ext>
            </a:extLst>
          </p:cNvPr>
          <p:cNvSpPr>
            <a:spLocks noGrp="1"/>
          </p:cNvSpPr>
          <p:nvPr>
            <p:ph idx="1"/>
          </p:nvPr>
        </p:nvSpPr>
        <p:spPr/>
        <p:txBody>
          <a:bodyPr>
            <a:normAutofit/>
          </a:bodyPr>
          <a:lstStyle/>
          <a:p>
            <a:r>
              <a:rPr lang="en-US" dirty="0"/>
              <a:t>A function is a block of code that only runs when it is called by its </a:t>
            </a:r>
            <a:r>
              <a:rPr lang="en-US" dirty="0">
                <a:solidFill>
                  <a:schemeClr val="accent3"/>
                </a:solidFill>
              </a:rPr>
              <a:t>function name</a:t>
            </a:r>
          </a:p>
          <a:p>
            <a:r>
              <a:rPr lang="en-US" dirty="0"/>
              <a:t>You can pass data, known as </a:t>
            </a:r>
            <a:r>
              <a:rPr lang="en-US" dirty="0">
                <a:solidFill>
                  <a:schemeClr val="accent4"/>
                </a:solidFill>
              </a:rPr>
              <a:t>parameters</a:t>
            </a:r>
            <a:r>
              <a:rPr lang="en-US" dirty="0"/>
              <a:t>, into a function.</a:t>
            </a:r>
          </a:p>
          <a:p>
            <a:r>
              <a:rPr lang="en-US" dirty="0"/>
              <a:t>A function can </a:t>
            </a:r>
            <a:r>
              <a:rPr lang="en-US" dirty="0">
                <a:solidFill>
                  <a:schemeClr val="accent1"/>
                </a:solidFill>
              </a:rPr>
              <a:t>return data </a:t>
            </a:r>
            <a:r>
              <a:rPr lang="en-US" dirty="0"/>
              <a:t>as a result.</a:t>
            </a:r>
          </a:p>
          <a:p>
            <a:r>
              <a:rPr lang="en-US" dirty="0"/>
              <a:t>Instead of using already defined functions (Python / library), we can define our own:</a:t>
            </a:r>
          </a:p>
          <a:p>
            <a:pPr marL="0" indent="0"/>
            <a:endParaRPr lang="en-US" dirty="0"/>
          </a:p>
          <a:p>
            <a:r>
              <a:rPr lang="en-US" dirty="0">
                <a:latin typeface="Courier New" panose="02070309020205020404" pitchFamily="49" charset="0"/>
                <a:cs typeface="Courier New" panose="02070309020205020404" pitchFamily="49" charset="0"/>
              </a:rPr>
              <a:t>def </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number</a:t>
            </a:r>
            <a:r>
              <a:rPr lang="en-US" dirty="0">
                <a:latin typeface="Courier New" panose="02070309020205020404" pitchFamily="49" charset="0"/>
                <a:cs typeface="Courier New" panose="02070309020205020404" pitchFamily="49" charset="0"/>
              </a:rPr>
              <a:t>):</a:t>
            </a:r>
          </a:p>
          <a:p>
            <a:pPr marL="0" indent="0"/>
            <a:r>
              <a:rPr lang="en-US" dirty="0">
                <a:latin typeface="Courier New" panose="02070309020205020404" pitchFamily="49" charset="0"/>
                <a:cs typeface="Courier New" panose="02070309020205020404" pitchFamily="49" charset="0"/>
              </a:rPr>
              <a:t>	x = 5</a:t>
            </a:r>
          </a:p>
          <a:p>
            <a:pPr marL="0" indent="0"/>
            <a:r>
              <a:rPr lang="en-US" dirty="0">
                <a:latin typeface="Courier New" panose="02070309020205020404" pitchFamily="49" charset="0"/>
                <a:cs typeface="Courier New" panose="02070309020205020404" pitchFamily="49" charset="0"/>
              </a:rPr>
              <a:t>	y = 3</a:t>
            </a:r>
          </a:p>
          <a:p>
            <a:pPr marL="0" indent="0"/>
            <a:r>
              <a:rPr lang="en-US" dirty="0">
                <a:latin typeface="Courier New" panose="02070309020205020404" pitchFamily="49" charset="0"/>
                <a:cs typeface="Courier New" panose="02070309020205020404" pitchFamily="49" charset="0"/>
              </a:rPr>
              <a:t>	z = x + y + number</a:t>
            </a:r>
          </a:p>
          <a:p>
            <a:pPr marL="0" indent="0"/>
            <a:r>
              <a:rPr lang="en-US" dirty="0">
                <a:solidFill>
                  <a:schemeClr val="accent6"/>
                </a:solidFill>
                <a:latin typeface="Courier New" panose="02070309020205020404" pitchFamily="49" charset="0"/>
                <a:cs typeface="Courier New" panose="02070309020205020404" pitchFamily="49" charset="0"/>
              </a:rPr>
              <a:t>	return z</a:t>
            </a:r>
          </a:p>
          <a:p>
            <a:pPr marL="0" indent="0"/>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2</a:t>
            </a:r>
            <a:r>
              <a:rPr lang="en-US" dirty="0">
                <a:latin typeface="Courier New" panose="02070309020205020404" pitchFamily="49" charset="0"/>
                <a:cs typeface="Courier New" panose="02070309020205020404" pitchFamily="49" charset="0"/>
              </a:rPr>
              <a:t>))    # this is the function call </a:t>
            </a:r>
          </a:p>
          <a:p>
            <a:endParaRPr lang="en-US" dirty="0"/>
          </a:p>
          <a:p>
            <a:endParaRPr lang="en-US" dirty="0"/>
          </a:p>
          <a:p>
            <a:endParaRPr lang="en-US" dirty="0"/>
          </a:p>
          <a:p>
            <a:pPr marL="0" indent="0"/>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49C5A542-1E63-473B-A589-121627DC904E}"/>
              </a:ext>
            </a:extLst>
          </p:cNvPr>
          <p:cNvSpPr>
            <a:spLocks noGrp="1"/>
          </p:cNvSpPr>
          <p:nvPr>
            <p:ph type="sldNum" sz="quarter" idx="12"/>
          </p:nvPr>
        </p:nvSpPr>
        <p:spPr/>
        <p:txBody>
          <a:bodyPr/>
          <a:lstStyle/>
          <a:p>
            <a:fld id="{E5FDA4BF-9F52-4648-A04F-CE46871DE89F}" type="slidenum">
              <a:rPr lang="en-US" smtClean="0"/>
              <a:t>10</a:t>
            </a:fld>
            <a:endParaRPr lang="en-US"/>
          </a:p>
        </p:txBody>
      </p:sp>
      <p:sp>
        <p:nvSpPr>
          <p:cNvPr id="6" name="Rectangle 5">
            <a:extLst>
              <a:ext uri="{FF2B5EF4-FFF2-40B4-BE49-F238E27FC236}">
                <a16:creationId xmlns:a16="http://schemas.microsoft.com/office/drawing/2014/main" id="{A9BC3CDB-3A9A-9D37-7701-124557927011}"/>
              </a:ext>
            </a:extLst>
          </p:cNvPr>
          <p:cNvSpPr/>
          <p:nvPr/>
        </p:nvSpPr>
        <p:spPr>
          <a:xfrm>
            <a:off x="6180818" y="2510517"/>
            <a:ext cx="2604407" cy="9021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CH" b="1" u="sng" dirty="0"/>
              <a:t>Know </a:t>
            </a:r>
            <a:r>
              <a:rPr lang="de-CH" b="1" u="sng" dirty="0" err="1"/>
              <a:t>how</a:t>
            </a:r>
            <a:r>
              <a:rPr lang="de-CH" b="1" u="sng" dirty="0"/>
              <a:t> to </a:t>
            </a:r>
            <a:r>
              <a:rPr lang="de-CH" b="1" u="sng" dirty="0" err="1"/>
              <a:t>define</a:t>
            </a:r>
            <a:r>
              <a:rPr lang="de-CH" b="1" u="sng" dirty="0"/>
              <a:t> and </a:t>
            </a:r>
            <a:r>
              <a:rPr lang="de-CH" b="1" u="sng" dirty="0" err="1"/>
              <a:t>use</a:t>
            </a:r>
            <a:r>
              <a:rPr lang="de-CH" b="1" u="sng" dirty="0"/>
              <a:t>:</a:t>
            </a:r>
          </a:p>
          <a:p>
            <a:pPr marL="285750" indent="-285750">
              <a:buFont typeface="Arial" panose="020B0604020202020204" pitchFamily="34" charset="0"/>
              <a:buChar char="•"/>
            </a:pPr>
            <a:r>
              <a:rPr lang="de-CH" dirty="0"/>
              <a:t>Default </a:t>
            </a:r>
            <a:r>
              <a:rPr lang="de-CH" dirty="0" err="1"/>
              <a:t>parameters</a:t>
            </a:r>
            <a:endParaRPr lang="de-CH" dirty="0"/>
          </a:p>
          <a:p>
            <a:pPr marL="285750" indent="-285750">
              <a:buFont typeface="Arial" panose="020B0604020202020204" pitchFamily="34" charset="0"/>
              <a:buChar char="•"/>
            </a:pPr>
            <a:r>
              <a:rPr lang="de-CH" dirty="0"/>
              <a:t>Keyword </a:t>
            </a:r>
            <a:r>
              <a:rPr lang="de-CH" dirty="0" err="1"/>
              <a:t>arguments</a:t>
            </a:r>
            <a:endParaRPr lang="de-CH" dirty="0"/>
          </a:p>
          <a:p>
            <a:pPr marL="285750" indent="-285750">
              <a:buFont typeface="Arial" panose="020B0604020202020204" pitchFamily="34" charset="0"/>
              <a:buChar char="•"/>
            </a:pPr>
            <a:r>
              <a:rPr lang="de-CH" dirty="0"/>
              <a:t>Argument </a:t>
            </a:r>
            <a:r>
              <a:rPr lang="de-CH" dirty="0" err="1"/>
              <a:t>lists</a:t>
            </a:r>
            <a:endParaRPr lang="en-GB" dirty="0"/>
          </a:p>
        </p:txBody>
      </p:sp>
    </p:spTree>
    <p:extLst>
      <p:ext uri="{BB962C8B-B14F-4D97-AF65-F5344CB8AC3E}">
        <p14:creationId xmlns:p14="http://schemas.microsoft.com/office/powerpoint/2010/main" val="2038474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FB4C8-C4D9-C688-85AF-1B8358D80397}"/>
              </a:ext>
            </a:extLst>
          </p:cNvPr>
          <p:cNvSpPr>
            <a:spLocks noGrp="1"/>
          </p:cNvSpPr>
          <p:nvPr>
            <p:ph type="title"/>
          </p:nvPr>
        </p:nvSpPr>
        <p:spPr/>
        <p:txBody>
          <a:bodyPr/>
          <a:lstStyle/>
          <a:p>
            <a:r>
              <a:rPr lang="de-CH" dirty="0" err="1"/>
              <a:t>Functions</a:t>
            </a:r>
            <a:r>
              <a:rPr lang="de-CH" dirty="0"/>
              <a:t> and Default </a:t>
            </a:r>
            <a:r>
              <a:rPr lang="de-CH" dirty="0" err="1"/>
              <a:t>parameter</a:t>
            </a:r>
            <a:r>
              <a:rPr lang="de-CH" dirty="0"/>
              <a:t> </a:t>
            </a:r>
            <a:r>
              <a:rPr lang="de-CH" dirty="0" err="1"/>
              <a:t>values</a:t>
            </a:r>
            <a:endParaRPr lang="LID4096" dirty="0"/>
          </a:p>
        </p:txBody>
      </p:sp>
      <p:sp>
        <p:nvSpPr>
          <p:cNvPr id="5" name="Slide Number Placeholder 4">
            <a:extLst>
              <a:ext uri="{FF2B5EF4-FFF2-40B4-BE49-F238E27FC236}">
                <a16:creationId xmlns:a16="http://schemas.microsoft.com/office/drawing/2014/main" id="{198B4C37-0301-3C02-9B32-1596E6CC56E8}"/>
              </a:ext>
            </a:extLst>
          </p:cNvPr>
          <p:cNvSpPr>
            <a:spLocks noGrp="1"/>
          </p:cNvSpPr>
          <p:nvPr>
            <p:ph type="sldNum" sz="quarter" idx="16"/>
          </p:nvPr>
        </p:nvSpPr>
        <p:spPr/>
        <p:txBody>
          <a:bodyPr/>
          <a:lstStyle/>
          <a:p>
            <a:fld id="{7559FC98-AF75-4A00-A03C-DF9FEBF6BCB9}" type="slidenum">
              <a:rPr lang="en-GB" smtClean="0"/>
              <a:pPr/>
              <a:t>11</a:t>
            </a:fld>
            <a:endParaRPr lang="en-GB"/>
          </a:p>
        </p:txBody>
      </p:sp>
      <p:sp>
        <p:nvSpPr>
          <p:cNvPr id="7" name="Content Placeholder 2">
            <a:extLst>
              <a:ext uri="{FF2B5EF4-FFF2-40B4-BE49-F238E27FC236}">
                <a16:creationId xmlns:a16="http://schemas.microsoft.com/office/drawing/2014/main" id="{21CF3799-A348-4201-512C-AE72CD6CBDBC}"/>
              </a:ext>
            </a:extLst>
          </p:cNvPr>
          <p:cNvSpPr txBox="1">
            <a:spLocks/>
          </p:cNvSpPr>
          <p:nvPr/>
        </p:nvSpPr>
        <p:spPr>
          <a:xfrm>
            <a:off x="358775" y="985900"/>
            <a:ext cx="8426449" cy="3494025"/>
          </a:xfrm>
          <a:prstGeom prst="rect">
            <a:avLst/>
          </a:prstGeom>
        </p:spPr>
        <p:txBody>
          <a:bodyPr vert="horz" lIns="0" tIns="0" rIns="0" bIns="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dirty="0"/>
              <a:t>Can </a:t>
            </a:r>
            <a:r>
              <a:rPr lang="de-CH" dirty="0" err="1"/>
              <a:t>you</a:t>
            </a:r>
            <a:r>
              <a:rPr lang="de-CH" dirty="0"/>
              <a:t> </a:t>
            </a:r>
            <a:r>
              <a:rPr lang="de-CH" dirty="0" err="1"/>
              <a:t>identify</a:t>
            </a:r>
            <a:r>
              <a:rPr lang="de-CH" dirty="0"/>
              <a:t> a </a:t>
            </a:r>
            <a:r>
              <a:rPr lang="de-CH" dirty="0" err="1"/>
              <a:t>function</a:t>
            </a:r>
            <a:r>
              <a:rPr lang="de-CH" dirty="0"/>
              <a:t>? a </a:t>
            </a:r>
            <a:r>
              <a:rPr lang="de-CH" dirty="0" err="1"/>
              <a:t>parameter</a:t>
            </a:r>
            <a:r>
              <a:rPr lang="de-CH" dirty="0"/>
              <a:t>? an </a:t>
            </a:r>
            <a:r>
              <a:rPr lang="de-CH" dirty="0" err="1"/>
              <a:t>argument</a:t>
            </a:r>
            <a:r>
              <a:rPr lang="de-CH" dirty="0"/>
              <a:t>? </a:t>
            </a:r>
          </a:p>
          <a:p>
            <a:endParaRPr lang="de-CH" dirty="0"/>
          </a:p>
          <a:p>
            <a:endParaRPr lang="de-CH" dirty="0"/>
          </a:p>
          <a:p>
            <a:endParaRPr lang="de-CH" dirty="0"/>
          </a:p>
          <a:p>
            <a:endParaRPr lang="de-CH" dirty="0"/>
          </a:p>
          <a:p>
            <a:endParaRPr lang="de-CH" dirty="0"/>
          </a:p>
          <a:p>
            <a:endParaRPr lang="de-CH" dirty="0"/>
          </a:p>
          <a:p>
            <a:endParaRPr lang="de-CH" dirty="0"/>
          </a:p>
          <a:p>
            <a:endParaRPr lang="de-CH" dirty="0"/>
          </a:p>
          <a:p>
            <a:endParaRPr lang="de-CH" dirty="0"/>
          </a:p>
          <a:p>
            <a:endParaRPr lang="de-CH" dirty="0"/>
          </a:p>
          <a:p>
            <a:endParaRPr lang="de-CH" dirty="0"/>
          </a:p>
          <a:p>
            <a:endParaRPr lang="de-CH" dirty="0"/>
          </a:p>
          <a:p>
            <a:endParaRPr lang="de-CH" dirty="0"/>
          </a:p>
          <a:p>
            <a:endParaRPr lang="de-CH" dirty="0"/>
          </a:p>
          <a:p>
            <a:r>
              <a:rPr lang="de-CH" dirty="0"/>
              <a:t>Be </a:t>
            </a:r>
            <a:r>
              <a:rPr lang="de-CH" dirty="0" err="1"/>
              <a:t>aware</a:t>
            </a:r>
            <a:r>
              <a:rPr lang="de-CH" dirty="0"/>
              <a:t>! </a:t>
            </a:r>
            <a:r>
              <a:rPr lang="de-CH" b="1" dirty="0"/>
              <a:t>A </a:t>
            </a:r>
            <a:r>
              <a:rPr lang="de-CH" b="1" dirty="0" err="1"/>
              <a:t>print</a:t>
            </a:r>
            <a:r>
              <a:rPr lang="de-CH" b="1" dirty="0"/>
              <a:t>() </a:t>
            </a:r>
            <a:r>
              <a:rPr lang="de-CH" b="1" dirty="0" err="1"/>
              <a:t>is</a:t>
            </a:r>
            <a:r>
              <a:rPr lang="de-CH" b="1" dirty="0"/>
              <a:t> not a </a:t>
            </a:r>
            <a:r>
              <a:rPr lang="de-CH" b="1" dirty="0" err="1"/>
              <a:t>return</a:t>
            </a:r>
            <a:r>
              <a:rPr lang="de-CH" b="1" dirty="0"/>
              <a:t>!</a:t>
            </a:r>
          </a:p>
          <a:p>
            <a:endParaRPr lang="de-CH" b="1" dirty="0"/>
          </a:p>
        </p:txBody>
      </p:sp>
      <p:pic>
        <p:nvPicPr>
          <p:cNvPr id="15" name="Picture 14">
            <a:extLst>
              <a:ext uri="{FF2B5EF4-FFF2-40B4-BE49-F238E27FC236}">
                <a16:creationId xmlns:a16="http://schemas.microsoft.com/office/drawing/2014/main" id="{BF8D2AD4-1B4A-06B2-101F-215F04B8A489}"/>
              </a:ext>
            </a:extLst>
          </p:cNvPr>
          <p:cNvPicPr>
            <a:picLocks noChangeAspect="1"/>
          </p:cNvPicPr>
          <p:nvPr/>
        </p:nvPicPr>
        <p:blipFill rotWithShape="1">
          <a:blip r:embed="rId2"/>
          <a:srcRect l="16456" t="24814" r="34810" b="30914"/>
          <a:stretch/>
        </p:blipFill>
        <p:spPr>
          <a:xfrm>
            <a:off x="358775" y="1738042"/>
            <a:ext cx="4039606" cy="2064178"/>
          </a:xfrm>
          <a:prstGeom prst="rect">
            <a:avLst/>
          </a:prstGeom>
        </p:spPr>
      </p:pic>
      <p:pic>
        <p:nvPicPr>
          <p:cNvPr id="16" name="Picture 15">
            <a:extLst>
              <a:ext uri="{FF2B5EF4-FFF2-40B4-BE49-F238E27FC236}">
                <a16:creationId xmlns:a16="http://schemas.microsoft.com/office/drawing/2014/main" id="{78E443FB-7835-02EA-C832-DEC074F58049}"/>
              </a:ext>
            </a:extLst>
          </p:cNvPr>
          <p:cNvPicPr>
            <a:picLocks noChangeAspect="1"/>
          </p:cNvPicPr>
          <p:nvPr/>
        </p:nvPicPr>
        <p:blipFill rotWithShape="1">
          <a:blip r:embed="rId3"/>
          <a:srcRect l="15950" t="31021" r="34557" b="10211"/>
          <a:stretch/>
        </p:blipFill>
        <p:spPr>
          <a:xfrm>
            <a:off x="4745621" y="1749617"/>
            <a:ext cx="4039603" cy="2698070"/>
          </a:xfrm>
          <a:prstGeom prst="rect">
            <a:avLst/>
          </a:prstGeom>
        </p:spPr>
      </p:pic>
    </p:spTree>
    <p:extLst>
      <p:ext uri="{BB962C8B-B14F-4D97-AF65-F5344CB8AC3E}">
        <p14:creationId xmlns:p14="http://schemas.microsoft.com/office/powerpoint/2010/main" val="1037963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A2CA2-50EE-C871-6D67-9F76FD616200}"/>
              </a:ext>
            </a:extLst>
          </p:cNvPr>
          <p:cNvSpPr>
            <a:spLocks noGrp="1"/>
          </p:cNvSpPr>
          <p:nvPr>
            <p:ph type="title"/>
          </p:nvPr>
        </p:nvSpPr>
        <p:spPr/>
        <p:txBody>
          <a:bodyPr/>
          <a:lstStyle/>
          <a:p>
            <a:r>
              <a:rPr lang="de-CH" dirty="0" err="1"/>
              <a:t>Scope</a:t>
            </a:r>
            <a:r>
              <a:rPr lang="de-CH" dirty="0"/>
              <a:t> / Namespace</a:t>
            </a:r>
            <a:endParaRPr lang="en-GB" dirty="0"/>
          </a:p>
        </p:txBody>
      </p:sp>
      <p:pic>
        <p:nvPicPr>
          <p:cNvPr id="9" name="Picture 8">
            <a:extLst>
              <a:ext uri="{FF2B5EF4-FFF2-40B4-BE49-F238E27FC236}">
                <a16:creationId xmlns:a16="http://schemas.microsoft.com/office/drawing/2014/main" id="{93E27F4A-9A60-C6A2-55E4-BAD0E893B163}"/>
              </a:ext>
            </a:extLst>
          </p:cNvPr>
          <p:cNvPicPr>
            <a:picLocks noChangeAspect="1"/>
          </p:cNvPicPr>
          <p:nvPr/>
        </p:nvPicPr>
        <p:blipFill>
          <a:blip r:embed="rId2"/>
          <a:stretch>
            <a:fillRect/>
          </a:stretch>
        </p:blipFill>
        <p:spPr>
          <a:xfrm>
            <a:off x="612651" y="869780"/>
            <a:ext cx="957263" cy="235744"/>
          </a:xfrm>
          <a:prstGeom prst="rect">
            <a:avLst/>
          </a:prstGeom>
        </p:spPr>
      </p:pic>
      <p:pic>
        <p:nvPicPr>
          <p:cNvPr id="12" name="Picture 11">
            <a:extLst>
              <a:ext uri="{FF2B5EF4-FFF2-40B4-BE49-F238E27FC236}">
                <a16:creationId xmlns:a16="http://schemas.microsoft.com/office/drawing/2014/main" id="{5A2E2728-E849-D133-3C3D-5C0694AF35EB}"/>
              </a:ext>
            </a:extLst>
          </p:cNvPr>
          <p:cNvPicPr>
            <a:picLocks noChangeAspect="1"/>
          </p:cNvPicPr>
          <p:nvPr/>
        </p:nvPicPr>
        <p:blipFill>
          <a:blip r:embed="rId3"/>
          <a:stretch>
            <a:fillRect/>
          </a:stretch>
        </p:blipFill>
        <p:spPr>
          <a:xfrm>
            <a:off x="641420" y="1063408"/>
            <a:ext cx="1571625" cy="1000125"/>
          </a:xfrm>
          <a:prstGeom prst="rect">
            <a:avLst/>
          </a:prstGeom>
        </p:spPr>
      </p:pic>
      <p:pic>
        <p:nvPicPr>
          <p:cNvPr id="20" name="Picture 19">
            <a:extLst>
              <a:ext uri="{FF2B5EF4-FFF2-40B4-BE49-F238E27FC236}">
                <a16:creationId xmlns:a16="http://schemas.microsoft.com/office/drawing/2014/main" id="{3AA6A429-61A1-9C38-342F-8F0ADF1D38B1}"/>
              </a:ext>
            </a:extLst>
          </p:cNvPr>
          <p:cNvPicPr>
            <a:picLocks noChangeAspect="1"/>
          </p:cNvPicPr>
          <p:nvPr/>
        </p:nvPicPr>
        <p:blipFill>
          <a:blip r:embed="rId4"/>
          <a:stretch>
            <a:fillRect/>
          </a:stretch>
        </p:blipFill>
        <p:spPr>
          <a:xfrm>
            <a:off x="612651" y="2359093"/>
            <a:ext cx="2178844" cy="907256"/>
          </a:xfrm>
          <a:prstGeom prst="rect">
            <a:avLst/>
          </a:prstGeom>
        </p:spPr>
      </p:pic>
      <p:pic>
        <p:nvPicPr>
          <p:cNvPr id="26" name="Picture 25">
            <a:extLst>
              <a:ext uri="{FF2B5EF4-FFF2-40B4-BE49-F238E27FC236}">
                <a16:creationId xmlns:a16="http://schemas.microsoft.com/office/drawing/2014/main" id="{9362FF98-A00E-4F90-A1BD-94AD3B64827C}"/>
              </a:ext>
            </a:extLst>
          </p:cNvPr>
          <p:cNvPicPr>
            <a:picLocks noChangeAspect="1"/>
          </p:cNvPicPr>
          <p:nvPr/>
        </p:nvPicPr>
        <p:blipFill>
          <a:blip r:embed="rId5"/>
          <a:stretch>
            <a:fillRect/>
          </a:stretch>
        </p:blipFill>
        <p:spPr>
          <a:xfrm>
            <a:off x="537326" y="3189765"/>
            <a:ext cx="2171700" cy="1535906"/>
          </a:xfrm>
          <a:prstGeom prst="rect">
            <a:avLst/>
          </a:prstGeom>
        </p:spPr>
      </p:pic>
      <p:pic>
        <p:nvPicPr>
          <p:cNvPr id="30" name="Picture 29">
            <a:extLst>
              <a:ext uri="{FF2B5EF4-FFF2-40B4-BE49-F238E27FC236}">
                <a16:creationId xmlns:a16="http://schemas.microsoft.com/office/drawing/2014/main" id="{123D04D4-454A-5821-D9B2-D34964B8DE7D}"/>
              </a:ext>
            </a:extLst>
          </p:cNvPr>
          <p:cNvPicPr>
            <a:picLocks noChangeAspect="1"/>
          </p:cNvPicPr>
          <p:nvPr/>
        </p:nvPicPr>
        <p:blipFill>
          <a:blip r:embed="rId2"/>
          <a:stretch>
            <a:fillRect/>
          </a:stretch>
        </p:blipFill>
        <p:spPr>
          <a:xfrm>
            <a:off x="3557869" y="869780"/>
            <a:ext cx="957263" cy="235744"/>
          </a:xfrm>
          <a:prstGeom prst="rect">
            <a:avLst/>
          </a:prstGeom>
        </p:spPr>
      </p:pic>
      <p:pic>
        <p:nvPicPr>
          <p:cNvPr id="32" name="Picture 31">
            <a:extLst>
              <a:ext uri="{FF2B5EF4-FFF2-40B4-BE49-F238E27FC236}">
                <a16:creationId xmlns:a16="http://schemas.microsoft.com/office/drawing/2014/main" id="{ADCC16B8-5887-DE83-6255-7A7FD6508262}"/>
              </a:ext>
            </a:extLst>
          </p:cNvPr>
          <p:cNvPicPr>
            <a:picLocks noChangeAspect="1"/>
          </p:cNvPicPr>
          <p:nvPr/>
        </p:nvPicPr>
        <p:blipFill>
          <a:blip r:embed="rId3"/>
          <a:stretch>
            <a:fillRect/>
          </a:stretch>
        </p:blipFill>
        <p:spPr>
          <a:xfrm>
            <a:off x="3586639" y="1063408"/>
            <a:ext cx="1571625" cy="1000125"/>
          </a:xfrm>
          <a:prstGeom prst="rect">
            <a:avLst/>
          </a:prstGeom>
        </p:spPr>
      </p:pic>
      <p:pic>
        <p:nvPicPr>
          <p:cNvPr id="36" name="Picture 35">
            <a:extLst>
              <a:ext uri="{FF2B5EF4-FFF2-40B4-BE49-F238E27FC236}">
                <a16:creationId xmlns:a16="http://schemas.microsoft.com/office/drawing/2014/main" id="{390318BF-3D23-F2E7-7493-3061A19B90E9}"/>
              </a:ext>
            </a:extLst>
          </p:cNvPr>
          <p:cNvPicPr>
            <a:picLocks noChangeAspect="1"/>
          </p:cNvPicPr>
          <p:nvPr/>
        </p:nvPicPr>
        <p:blipFill>
          <a:blip r:embed="rId6"/>
          <a:stretch>
            <a:fillRect/>
          </a:stretch>
        </p:blipFill>
        <p:spPr>
          <a:xfrm>
            <a:off x="3586639" y="2327355"/>
            <a:ext cx="2178844" cy="914400"/>
          </a:xfrm>
          <a:prstGeom prst="rect">
            <a:avLst/>
          </a:prstGeom>
        </p:spPr>
      </p:pic>
      <p:pic>
        <p:nvPicPr>
          <p:cNvPr id="39" name="Picture 38">
            <a:extLst>
              <a:ext uri="{FF2B5EF4-FFF2-40B4-BE49-F238E27FC236}">
                <a16:creationId xmlns:a16="http://schemas.microsoft.com/office/drawing/2014/main" id="{696A79EB-25FF-EB78-DC76-9A4727E1C6E0}"/>
              </a:ext>
            </a:extLst>
          </p:cNvPr>
          <p:cNvPicPr>
            <a:picLocks noChangeAspect="1"/>
          </p:cNvPicPr>
          <p:nvPr/>
        </p:nvPicPr>
        <p:blipFill>
          <a:blip r:embed="rId7"/>
          <a:stretch>
            <a:fillRect/>
          </a:stretch>
        </p:blipFill>
        <p:spPr>
          <a:xfrm>
            <a:off x="3586639" y="3211196"/>
            <a:ext cx="2135981" cy="1514475"/>
          </a:xfrm>
          <a:prstGeom prst="rect">
            <a:avLst/>
          </a:prstGeom>
        </p:spPr>
      </p:pic>
      <p:sp>
        <p:nvSpPr>
          <p:cNvPr id="40" name="TextBox 39">
            <a:extLst>
              <a:ext uri="{FF2B5EF4-FFF2-40B4-BE49-F238E27FC236}">
                <a16:creationId xmlns:a16="http://schemas.microsoft.com/office/drawing/2014/main" id="{63B31A7C-3CF8-8A0D-6EA2-B58492C727E7}"/>
              </a:ext>
            </a:extLst>
          </p:cNvPr>
          <p:cNvSpPr txBox="1"/>
          <p:nvPr/>
        </p:nvSpPr>
        <p:spPr>
          <a:xfrm>
            <a:off x="6217707" y="1191820"/>
            <a:ext cx="2579726" cy="871713"/>
          </a:xfrm>
          <a:prstGeom prst="rect">
            <a:avLst/>
          </a:prstGeom>
          <a:noFill/>
        </p:spPr>
        <p:txBody>
          <a:bodyPr wrap="square" rtlCol="0">
            <a:spAutoFit/>
          </a:bodyPr>
          <a:lstStyle/>
          <a:p>
            <a:r>
              <a:rPr lang="de-CH" sz="1013" dirty="0"/>
              <a:t>This </a:t>
            </a:r>
            <a:r>
              <a:rPr lang="de-CH" sz="1013" dirty="0" err="1"/>
              <a:t>is</a:t>
            </a:r>
            <a:r>
              <a:rPr lang="de-CH" sz="1013" dirty="0"/>
              <a:t> </a:t>
            </a:r>
            <a:r>
              <a:rPr lang="de-CH" sz="1013" dirty="0" err="1"/>
              <a:t>the</a:t>
            </a:r>
            <a:r>
              <a:rPr lang="de-CH" sz="1013" dirty="0"/>
              <a:t> </a:t>
            </a:r>
            <a:r>
              <a:rPr lang="de-CH" sz="1013" b="1" dirty="0"/>
              <a:t>global </a:t>
            </a:r>
            <a:r>
              <a:rPr lang="de-CH" sz="1013" b="1" dirty="0" err="1"/>
              <a:t>scope</a:t>
            </a:r>
            <a:r>
              <a:rPr lang="de-CH" sz="1013" dirty="0"/>
              <a:t>.</a:t>
            </a:r>
          </a:p>
          <a:p>
            <a:r>
              <a:rPr lang="de-CH" sz="1013" dirty="0"/>
              <a:t>Variables </a:t>
            </a:r>
            <a:r>
              <a:rPr lang="de-CH" sz="1013" dirty="0" err="1"/>
              <a:t>defined</a:t>
            </a:r>
            <a:r>
              <a:rPr lang="de-CH" sz="1013" dirty="0"/>
              <a:t> </a:t>
            </a:r>
            <a:r>
              <a:rPr lang="de-CH" sz="1013" dirty="0" err="1"/>
              <a:t>here</a:t>
            </a:r>
            <a:r>
              <a:rPr lang="de-CH" sz="1013" dirty="0"/>
              <a:t> </a:t>
            </a:r>
            <a:r>
              <a:rPr lang="de-CH" sz="1013" dirty="0" err="1"/>
              <a:t>can</a:t>
            </a:r>
            <a:r>
              <a:rPr lang="de-CH" sz="1013" dirty="0"/>
              <a:t> </a:t>
            </a:r>
            <a:r>
              <a:rPr lang="de-CH" sz="1013" dirty="0" err="1"/>
              <a:t>be</a:t>
            </a:r>
            <a:r>
              <a:rPr lang="de-CH" sz="1013" dirty="0"/>
              <a:t> </a:t>
            </a:r>
            <a:r>
              <a:rPr lang="de-CH" sz="1013" dirty="0" err="1"/>
              <a:t>accessed</a:t>
            </a:r>
            <a:r>
              <a:rPr lang="de-CH" sz="1013" dirty="0"/>
              <a:t> </a:t>
            </a:r>
            <a:r>
              <a:rPr lang="de-CH" sz="1013" dirty="0" err="1"/>
              <a:t>from</a:t>
            </a:r>
            <a:r>
              <a:rPr lang="de-CH" sz="1013" dirty="0"/>
              <a:t> </a:t>
            </a:r>
            <a:r>
              <a:rPr lang="de-CH" sz="1013" dirty="0" err="1"/>
              <a:t>everywhere</a:t>
            </a:r>
            <a:r>
              <a:rPr lang="de-CH" sz="1013" dirty="0"/>
              <a:t>.</a:t>
            </a:r>
          </a:p>
          <a:p>
            <a:r>
              <a:rPr lang="de-CH" sz="1013" dirty="0"/>
              <a:t>Variables </a:t>
            </a:r>
            <a:r>
              <a:rPr lang="de-CH" sz="1013" dirty="0" err="1"/>
              <a:t>defined</a:t>
            </a:r>
            <a:r>
              <a:rPr lang="de-CH" sz="1013" dirty="0"/>
              <a:t> in a </a:t>
            </a:r>
            <a:r>
              <a:rPr lang="de-CH" sz="1013" dirty="0" err="1"/>
              <a:t>lower</a:t>
            </a:r>
            <a:r>
              <a:rPr lang="de-CH" sz="1013" dirty="0"/>
              <a:t> </a:t>
            </a:r>
            <a:r>
              <a:rPr lang="de-CH" sz="1013" dirty="0" err="1"/>
              <a:t>scope</a:t>
            </a:r>
            <a:r>
              <a:rPr lang="de-CH" sz="1013" dirty="0"/>
              <a:t> (local) </a:t>
            </a:r>
            <a:r>
              <a:rPr lang="de-CH" sz="1013" dirty="0" err="1"/>
              <a:t>can</a:t>
            </a:r>
            <a:r>
              <a:rPr lang="de-CH" sz="1013" dirty="0"/>
              <a:t> not </a:t>
            </a:r>
            <a:r>
              <a:rPr lang="de-CH" sz="1013" dirty="0" err="1"/>
              <a:t>be</a:t>
            </a:r>
            <a:r>
              <a:rPr lang="de-CH" sz="1013" dirty="0"/>
              <a:t> </a:t>
            </a:r>
            <a:r>
              <a:rPr lang="de-CH" sz="1013" dirty="0" err="1"/>
              <a:t>accessed</a:t>
            </a:r>
            <a:r>
              <a:rPr lang="de-CH" sz="1013" dirty="0"/>
              <a:t> </a:t>
            </a:r>
            <a:r>
              <a:rPr lang="de-CH" sz="1013" dirty="0" err="1"/>
              <a:t>from</a:t>
            </a:r>
            <a:r>
              <a:rPr lang="de-CH" sz="1013" dirty="0"/>
              <a:t> </a:t>
            </a:r>
            <a:r>
              <a:rPr lang="de-CH" sz="1013" dirty="0" err="1"/>
              <a:t>here</a:t>
            </a:r>
            <a:r>
              <a:rPr lang="de-CH" sz="1013" dirty="0"/>
              <a:t>.</a:t>
            </a:r>
            <a:endParaRPr lang="en-GB" sz="1013" dirty="0"/>
          </a:p>
        </p:txBody>
      </p:sp>
      <p:sp>
        <p:nvSpPr>
          <p:cNvPr id="41" name="TextBox 40">
            <a:extLst>
              <a:ext uri="{FF2B5EF4-FFF2-40B4-BE49-F238E27FC236}">
                <a16:creationId xmlns:a16="http://schemas.microsoft.com/office/drawing/2014/main" id="{DCA0CEA9-6CD7-4E0A-C17E-F9838EBF7026}"/>
              </a:ext>
            </a:extLst>
          </p:cNvPr>
          <p:cNvSpPr txBox="1"/>
          <p:nvPr/>
        </p:nvSpPr>
        <p:spPr>
          <a:xfrm>
            <a:off x="6217707" y="3579700"/>
            <a:ext cx="2615610" cy="1027589"/>
          </a:xfrm>
          <a:prstGeom prst="rect">
            <a:avLst/>
          </a:prstGeom>
          <a:noFill/>
        </p:spPr>
        <p:txBody>
          <a:bodyPr wrap="square" rtlCol="0">
            <a:spAutoFit/>
          </a:bodyPr>
          <a:lstStyle/>
          <a:p>
            <a:r>
              <a:rPr lang="de-CH" sz="1013" dirty="0"/>
              <a:t>This </a:t>
            </a:r>
            <a:r>
              <a:rPr lang="de-CH" sz="1013" dirty="0" err="1"/>
              <a:t>is</a:t>
            </a:r>
            <a:r>
              <a:rPr lang="de-CH" sz="1013" dirty="0"/>
              <a:t> </a:t>
            </a:r>
            <a:r>
              <a:rPr lang="de-CH" sz="1013" dirty="0" err="1"/>
              <a:t>the</a:t>
            </a:r>
            <a:r>
              <a:rPr lang="de-CH" sz="1013" dirty="0"/>
              <a:t> </a:t>
            </a:r>
            <a:r>
              <a:rPr lang="de-CH" sz="1013" b="1" dirty="0"/>
              <a:t>local </a:t>
            </a:r>
            <a:r>
              <a:rPr lang="de-CH" sz="1013" b="1" dirty="0" err="1"/>
              <a:t>scope</a:t>
            </a:r>
            <a:r>
              <a:rPr lang="de-CH" sz="1013" dirty="0"/>
              <a:t>.</a:t>
            </a:r>
          </a:p>
          <a:p>
            <a:r>
              <a:rPr lang="de-CH" sz="1013" dirty="0"/>
              <a:t>Variables </a:t>
            </a:r>
            <a:r>
              <a:rPr lang="de-CH" sz="1013" dirty="0" err="1"/>
              <a:t>defined</a:t>
            </a:r>
            <a:r>
              <a:rPr lang="de-CH" sz="1013" dirty="0"/>
              <a:t> </a:t>
            </a:r>
            <a:r>
              <a:rPr lang="de-CH" sz="1013" dirty="0" err="1"/>
              <a:t>here</a:t>
            </a:r>
            <a:r>
              <a:rPr lang="de-CH" sz="1013" dirty="0"/>
              <a:t> </a:t>
            </a:r>
            <a:r>
              <a:rPr lang="de-CH" sz="1013" dirty="0" err="1"/>
              <a:t>can</a:t>
            </a:r>
            <a:r>
              <a:rPr lang="de-CH" sz="1013" dirty="0"/>
              <a:t> </a:t>
            </a:r>
            <a:r>
              <a:rPr lang="de-CH" sz="1013" dirty="0" err="1"/>
              <a:t>only</a:t>
            </a:r>
            <a:r>
              <a:rPr lang="de-CH" sz="1013" dirty="0"/>
              <a:t> </a:t>
            </a:r>
            <a:r>
              <a:rPr lang="de-CH" sz="1013" dirty="0" err="1"/>
              <a:t>be</a:t>
            </a:r>
            <a:r>
              <a:rPr lang="de-CH" sz="1013" dirty="0"/>
              <a:t> </a:t>
            </a:r>
            <a:r>
              <a:rPr lang="de-CH" sz="1013" dirty="0" err="1"/>
              <a:t>accessed</a:t>
            </a:r>
            <a:r>
              <a:rPr lang="de-CH" sz="1013" dirty="0"/>
              <a:t> </a:t>
            </a:r>
            <a:r>
              <a:rPr lang="de-CH" sz="1013" dirty="0" err="1"/>
              <a:t>from</a:t>
            </a:r>
            <a:r>
              <a:rPr lang="de-CH" sz="1013" dirty="0"/>
              <a:t> </a:t>
            </a:r>
            <a:r>
              <a:rPr lang="de-CH" sz="1013" dirty="0" err="1"/>
              <a:t>within</a:t>
            </a:r>
            <a:r>
              <a:rPr lang="de-CH" sz="1013" dirty="0"/>
              <a:t>.</a:t>
            </a:r>
            <a:endParaRPr lang="en-GB" sz="1013" dirty="0"/>
          </a:p>
          <a:p>
            <a:r>
              <a:rPr lang="en-GB" sz="1013" dirty="0"/>
              <a:t>Variables defined in a higher scope (global) can also be accessed (</a:t>
            </a:r>
            <a:r>
              <a:rPr lang="en-GB" sz="1013" u="sng" dirty="0"/>
              <a:t>but not changed [except </a:t>
            </a:r>
            <a:r>
              <a:rPr lang="en-GB" sz="1013" b="1" u="sng" dirty="0"/>
              <a:t>global</a:t>
            </a:r>
            <a:r>
              <a:rPr lang="en-GB" sz="1013" u="sng" dirty="0"/>
              <a:t> statement is used]</a:t>
            </a:r>
            <a:r>
              <a:rPr lang="en-GB" sz="1013" dirty="0"/>
              <a:t>) from here.</a:t>
            </a:r>
            <a:endParaRPr lang="de-CH" sz="1013" dirty="0"/>
          </a:p>
        </p:txBody>
      </p:sp>
      <p:sp>
        <p:nvSpPr>
          <p:cNvPr id="42" name="TextBox 41">
            <a:extLst>
              <a:ext uri="{FF2B5EF4-FFF2-40B4-BE49-F238E27FC236}">
                <a16:creationId xmlns:a16="http://schemas.microsoft.com/office/drawing/2014/main" id="{89D35C59-55F7-363A-C9A8-890ADE7B9BA7}"/>
              </a:ext>
            </a:extLst>
          </p:cNvPr>
          <p:cNvSpPr txBox="1"/>
          <p:nvPr/>
        </p:nvSpPr>
        <p:spPr>
          <a:xfrm>
            <a:off x="4229101" y="74263"/>
            <a:ext cx="4831923" cy="559961"/>
          </a:xfrm>
          <a:prstGeom prst="rect">
            <a:avLst/>
          </a:prstGeom>
          <a:noFill/>
          <a:ln w="19050">
            <a:solidFill>
              <a:schemeClr val="accent1"/>
            </a:solidFill>
          </a:ln>
        </p:spPr>
        <p:txBody>
          <a:bodyPr wrap="square" rtlCol="0">
            <a:spAutoFit/>
          </a:bodyPr>
          <a:lstStyle/>
          <a:p>
            <a:r>
              <a:rPr lang="en-GB" sz="1013" b="1" u="sng" dirty="0"/>
              <a:t>Note</a:t>
            </a:r>
            <a:r>
              <a:rPr lang="en-GB" sz="1013" b="1" dirty="0"/>
              <a:t>: </a:t>
            </a:r>
            <a:r>
              <a:rPr lang="en-GB" sz="1013" dirty="0"/>
              <a:t>Not everything that is indented (e.g. if/else or loops) creates its own local scope. </a:t>
            </a:r>
          </a:p>
          <a:p>
            <a:r>
              <a:rPr lang="de-CH" sz="1013" b="1" dirty="0"/>
              <a:t>For now </a:t>
            </a:r>
            <a:r>
              <a:rPr lang="de-CH" sz="1013" dirty="0" err="1"/>
              <a:t>it</a:t>
            </a:r>
            <a:r>
              <a:rPr lang="de-CH" sz="1013" dirty="0"/>
              <a:t> </a:t>
            </a:r>
            <a:r>
              <a:rPr lang="de-CH" sz="1013" dirty="0" err="1"/>
              <a:t>is</a:t>
            </a:r>
            <a:r>
              <a:rPr lang="de-CH" sz="1013" dirty="0"/>
              <a:t> </a:t>
            </a:r>
            <a:r>
              <a:rPr lang="de-CH" sz="1013" dirty="0" err="1"/>
              <a:t>sufficient</a:t>
            </a:r>
            <a:r>
              <a:rPr lang="de-CH" sz="1013" dirty="0"/>
              <a:t> to understand that </a:t>
            </a:r>
            <a:r>
              <a:rPr lang="de-CH" sz="1013" u="sng" dirty="0" err="1"/>
              <a:t>each</a:t>
            </a:r>
            <a:r>
              <a:rPr lang="de-CH" sz="1013" u="sng" dirty="0"/>
              <a:t> function</a:t>
            </a:r>
            <a:r>
              <a:rPr lang="de-CH" sz="1013" dirty="0"/>
              <a:t> </a:t>
            </a:r>
            <a:r>
              <a:rPr lang="de-CH" sz="1013" dirty="0" err="1"/>
              <a:t>creates</a:t>
            </a:r>
            <a:r>
              <a:rPr lang="de-CH" sz="1013" dirty="0"/>
              <a:t> </a:t>
            </a:r>
            <a:r>
              <a:rPr lang="de-CH" sz="1013" dirty="0" err="1"/>
              <a:t>its</a:t>
            </a:r>
            <a:r>
              <a:rPr lang="de-CH" sz="1013" dirty="0"/>
              <a:t> own local </a:t>
            </a:r>
            <a:r>
              <a:rPr lang="de-CH" sz="1013" dirty="0" err="1"/>
              <a:t>scope</a:t>
            </a:r>
            <a:r>
              <a:rPr lang="de-CH" sz="1013" dirty="0"/>
              <a:t> which </a:t>
            </a:r>
            <a:r>
              <a:rPr lang="de-CH" sz="1013" dirty="0" err="1"/>
              <a:t>is</a:t>
            </a:r>
            <a:r>
              <a:rPr lang="de-CH" sz="1013" dirty="0"/>
              <a:t> </a:t>
            </a:r>
            <a:r>
              <a:rPr lang="de-CH" sz="1013" dirty="0" err="1"/>
              <a:t>destroyed</a:t>
            </a:r>
            <a:r>
              <a:rPr lang="de-CH" sz="1013" dirty="0"/>
              <a:t> after </a:t>
            </a:r>
            <a:r>
              <a:rPr lang="de-CH" sz="1013" dirty="0" err="1"/>
              <a:t>executing</a:t>
            </a:r>
            <a:r>
              <a:rPr lang="de-CH" sz="1013" dirty="0"/>
              <a:t> </a:t>
            </a:r>
            <a:r>
              <a:rPr lang="de-CH" sz="1013" dirty="0" err="1"/>
              <a:t>the</a:t>
            </a:r>
            <a:r>
              <a:rPr lang="de-CH" sz="1013" dirty="0"/>
              <a:t> function.</a:t>
            </a:r>
          </a:p>
        </p:txBody>
      </p:sp>
      <p:sp>
        <p:nvSpPr>
          <p:cNvPr id="3" name="Slide Number Placeholder 3">
            <a:extLst>
              <a:ext uri="{FF2B5EF4-FFF2-40B4-BE49-F238E27FC236}">
                <a16:creationId xmlns:a16="http://schemas.microsoft.com/office/drawing/2014/main" id="{B09AEC1E-FF05-493B-9B3A-EE5218175A34}"/>
              </a:ext>
            </a:extLst>
          </p:cNvPr>
          <p:cNvSpPr txBox="1">
            <a:spLocks/>
          </p:cNvSpPr>
          <p:nvPr/>
        </p:nvSpPr>
        <p:spPr>
          <a:xfrm>
            <a:off x="8545317" y="4766943"/>
            <a:ext cx="288000" cy="273844"/>
          </a:xfrm>
          <a:prstGeom prst="rect">
            <a:avLst/>
          </a:prstGeom>
        </p:spPr>
        <p:txBody>
          <a:bodyPr anchor="t">
            <a:normAutofit fontScale="62500" lnSpcReduction="20000"/>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spcAft>
                <a:spcPts val="600"/>
              </a:spcAft>
            </a:pPr>
            <a:fld id="{E5FDA4BF-9F52-4648-A04F-CE46871DE89F}" type="slidenum">
              <a:rPr lang="en-US" smtClean="0">
                <a:solidFill>
                  <a:schemeClr val="bg1"/>
                </a:solidFill>
              </a:rPr>
              <a:pPr>
                <a:spcAft>
                  <a:spcPts val="600"/>
                </a:spcAft>
              </a:pPr>
              <a:t>12</a:t>
            </a:fld>
            <a:endParaRPr lang="en-US">
              <a:solidFill>
                <a:schemeClr val="bg1"/>
              </a:solidFill>
            </a:endParaRPr>
          </a:p>
        </p:txBody>
      </p:sp>
    </p:spTree>
    <p:extLst>
      <p:ext uri="{BB962C8B-B14F-4D97-AF65-F5344CB8AC3E}">
        <p14:creationId xmlns:p14="http://schemas.microsoft.com/office/powerpoint/2010/main" val="247457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FB4C8-C4D9-C688-85AF-1B8358D80397}"/>
              </a:ext>
            </a:extLst>
          </p:cNvPr>
          <p:cNvSpPr>
            <a:spLocks noGrp="1"/>
          </p:cNvSpPr>
          <p:nvPr>
            <p:ph type="title"/>
          </p:nvPr>
        </p:nvSpPr>
        <p:spPr/>
        <p:txBody>
          <a:bodyPr/>
          <a:lstStyle/>
          <a:p>
            <a:r>
              <a:rPr lang="de-CH" dirty="0"/>
              <a:t>Self-check in 1 </a:t>
            </a:r>
            <a:r>
              <a:rPr lang="de-CH" dirty="0" err="1"/>
              <a:t>slide</a:t>
            </a:r>
            <a:endParaRPr lang="LID4096" dirty="0"/>
          </a:p>
        </p:txBody>
      </p:sp>
      <p:sp>
        <p:nvSpPr>
          <p:cNvPr id="5" name="Slide Number Placeholder 4">
            <a:extLst>
              <a:ext uri="{FF2B5EF4-FFF2-40B4-BE49-F238E27FC236}">
                <a16:creationId xmlns:a16="http://schemas.microsoft.com/office/drawing/2014/main" id="{198B4C37-0301-3C02-9B32-1596E6CC56E8}"/>
              </a:ext>
            </a:extLst>
          </p:cNvPr>
          <p:cNvSpPr>
            <a:spLocks noGrp="1"/>
          </p:cNvSpPr>
          <p:nvPr>
            <p:ph type="sldNum" sz="quarter" idx="16"/>
          </p:nvPr>
        </p:nvSpPr>
        <p:spPr/>
        <p:txBody>
          <a:bodyPr/>
          <a:lstStyle/>
          <a:p>
            <a:fld id="{7559FC98-AF75-4A00-A03C-DF9FEBF6BCB9}" type="slidenum">
              <a:rPr lang="en-GB" smtClean="0"/>
              <a:pPr/>
              <a:t>13</a:t>
            </a:fld>
            <a:endParaRPr lang="en-GB"/>
          </a:p>
        </p:txBody>
      </p:sp>
      <p:pic>
        <p:nvPicPr>
          <p:cNvPr id="3" name="Picture 2">
            <a:extLst>
              <a:ext uri="{FF2B5EF4-FFF2-40B4-BE49-F238E27FC236}">
                <a16:creationId xmlns:a16="http://schemas.microsoft.com/office/drawing/2014/main" id="{63F0FD41-1301-683E-43E0-9E616A9D4400}"/>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l="6156" t="15274"/>
          <a:stretch/>
        </p:blipFill>
        <p:spPr>
          <a:xfrm>
            <a:off x="738867" y="817186"/>
            <a:ext cx="7777623" cy="3950076"/>
          </a:xfrm>
          <a:prstGeom prst="rect">
            <a:avLst/>
          </a:prstGeom>
        </p:spPr>
      </p:pic>
    </p:spTree>
    <p:extLst>
      <p:ext uri="{BB962C8B-B14F-4D97-AF65-F5344CB8AC3E}">
        <p14:creationId xmlns:p14="http://schemas.microsoft.com/office/powerpoint/2010/main" val="2360417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D3E1E-D1BC-ACCA-3229-A4E5D1B3C656}"/>
              </a:ext>
            </a:extLst>
          </p:cNvPr>
          <p:cNvSpPr>
            <a:spLocks noGrp="1"/>
          </p:cNvSpPr>
          <p:nvPr>
            <p:ph type="title"/>
          </p:nvPr>
        </p:nvSpPr>
        <p:spPr/>
        <p:txBody>
          <a:bodyPr/>
          <a:lstStyle/>
          <a:p>
            <a:r>
              <a:rPr lang="de-CH" dirty="0"/>
              <a:t>Strings, Lists and </a:t>
            </a:r>
            <a:r>
              <a:rPr lang="de-CH" dirty="0" err="1"/>
              <a:t>Tuples</a:t>
            </a:r>
            <a:r>
              <a:rPr lang="de-CH" dirty="0"/>
              <a:t> – </a:t>
            </a:r>
            <a:r>
              <a:rPr lang="de-CH" dirty="0" err="1"/>
              <a:t>Similarities</a:t>
            </a:r>
            <a:endParaRPr lang="LID4096" dirty="0"/>
          </a:p>
        </p:txBody>
      </p:sp>
      <p:sp>
        <p:nvSpPr>
          <p:cNvPr id="3" name="Content Placeholder 2">
            <a:extLst>
              <a:ext uri="{FF2B5EF4-FFF2-40B4-BE49-F238E27FC236}">
                <a16:creationId xmlns:a16="http://schemas.microsoft.com/office/drawing/2014/main" id="{89400F98-A9D9-5712-5792-C9458730B3A8}"/>
              </a:ext>
            </a:extLst>
          </p:cNvPr>
          <p:cNvSpPr>
            <a:spLocks noGrp="1"/>
          </p:cNvSpPr>
          <p:nvPr>
            <p:ph sz="half" idx="1"/>
          </p:nvPr>
        </p:nvSpPr>
        <p:spPr>
          <a:xfrm>
            <a:off x="358775" y="985900"/>
            <a:ext cx="8426449" cy="3494025"/>
          </a:xfrm>
        </p:spPr>
        <p:txBody>
          <a:bodyPr/>
          <a:lstStyle/>
          <a:p>
            <a:r>
              <a:rPr lang="de-CH" dirty="0"/>
              <a:t>Lists, Strings and </a:t>
            </a:r>
            <a:r>
              <a:rPr lang="de-CH" dirty="0" err="1"/>
              <a:t>Tuples</a:t>
            </a:r>
            <a:r>
              <a:rPr lang="de-CH" dirty="0"/>
              <a:t> </a:t>
            </a:r>
            <a:r>
              <a:rPr lang="de-CH" dirty="0" err="1"/>
              <a:t>are</a:t>
            </a:r>
            <a:r>
              <a:rPr lang="de-CH" dirty="0"/>
              <a:t> </a:t>
            </a:r>
            <a:r>
              <a:rPr lang="de-CH" b="1" dirty="0" err="1"/>
              <a:t>iterables</a:t>
            </a:r>
            <a:r>
              <a:rPr lang="de-CH" dirty="0"/>
              <a:t>! This </a:t>
            </a:r>
            <a:r>
              <a:rPr lang="de-CH" dirty="0" err="1"/>
              <a:t>means</a:t>
            </a:r>
            <a:r>
              <a:rPr lang="de-CH" dirty="0"/>
              <a:t> </a:t>
            </a:r>
            <a:r>
              <a:rPr lang="de-CH" dirty="0" err="1"/>
              <a:t>we</a:t>
            </a:r>
            <a:r>
              <a:rPr lang="de-CH" dirty="0"/>
              <a:t> </a:t>
            </a:r>
            <a:r>
              <a:rPr lang="de-CH" dirty="0" err="1"/>
              <a:t>can</a:t>
            </a:r>
            <a:r>
              <a:rPr lang="de-CH" dirty="0"/>
              <a:t> </a:t>
            </a:r>
            <a:r>
              <a:rPr lang="de-CH" dirty="0" err="1"/>
              <a:t>access</a:t>
            </a:r>
            <a:r>
              <a:rPr lang="de-CH" dirty="0"/>
              <a:t> </a:t>
            </a:r>
            <a:r>
              <a:rPr lang="de-CH" dirty="0" err="1"/>
              <a:t>each</a:t>
            </a:r>
            <a:r>
              <a:rPr lang="de-CH" dirty="0"/>
              <a:t> </a:t>
            </a:r>
          </a:p>
          <a:p>
            <a:r>
              <a:rPr lang="de-CH" dirty="0" err="1"/>
              <a:t>element</a:t>
            </a:r>
            <a:r>
              <a:rPr lang="de-CH" dirty="0"/>
              <a:t> </a:t>
            </a:r>
            <a:r>
              <a:rPr lang="de-CH" dirty="0" err="1"/>
              <a:t>one</a:t>
            </a:r>
            <a:r>
              <a:rPr lang="de-CH" dirty="0"/>
              <a:t> </a:t>
            </a:r>
            <a:r>
              <a:rPr lang="de-CH" dirty="0" err="1"/>
              <a:t>by</a:t>
            </a:r>
            <a:r>
              <a:rPr lang="de-CH" dirty="0"/>
              <a:t> </a:t>
            </a:r>
            <a:r>
              <a:rPr lang="de-CH" dirty="0" err="1"/>
              <a:t>one</a:t>
            </a:r>
            <a:r>
              <a:rPr lang="de-CH" dirty="0"/>
              <a:t> </a:t>
            </a:r>
            <a:r>
              <a:rPr lang="de-CH" dirty="0" err="1"/>
              <a:t>by</a:t>
            </a:r>
            <a:r>
              <a:rPr lang="de-CH" dirty="0"/>
              <a:t> </a:t>
            </a:r>
            <a:r>
              <a:rPr lang="de-CH" dirty="0" err="1"/>
              <a:t>using</a:t>
            </a:r>
            <a:r>
              <a:rPr lang="de-CH" dirty="0"/>
              <a:t> an </a:t>
            </a:r>
            <a:r>
              <a:rPr lang="de-CH" dirty="0" err="1"/>
              <a:t>iteration</a:t>
            </a:r>
            <a:r>
              <a:rPr lang="de-CH" dirty="0"/>
              <a:t> (i.e. a loop, like </a:t>
            </a:r>
            <a:r>
              <a:rPr lang="en-GB" b="1" dirty="0">
                <a:solidFill>
                  <a:srgbClr val="006600"/>
                </a:solidFill>
              </a:rPr>
              <a:t>for </a:t>
            </a:r>
            <a:r>
              <a:rPr lang="en-GB" dirty="0"/>
              <a:t>or </a:t>
            </a:r>
            <a:r>
              <a:rPr lang="en-GB" b="1" dirty="0">
                <a:solidFill>
                  <a:srgbClr val="006600"/>
                </a:solidFill>
              </a:rPr>
              <a:t>while</a:t>
            </a:r>
            <a:r>
              <a:rPr lang="en-GB" dirty="0"/>
              <a:t>)</a:t>
            </a:r>
            <a:endParaRPr lang="LID4096" dirty="0"/>
          </a:p>
        </p:txBody>
      </p:sp>
      <p:sp>
        <p:nvSpPr>
          <p:cNvPr id="5" name="Slide Number Placeholder 4">
            <a:extLst>
              <a:ext uri="{FF2B5EF4-FFF2-40B4-BE49-F238E27FC236}">
                <a16:creationId xmlns:a16="http://schemas.microsoft.com/office/drawing/2014/main" id="{F09EE208-0305-B266-4898-1F029295B6E9}"/>
              </a:ext>
            </a:extLst>
          </p:cNvPr>
          <p:cNvSpPr>
            <a:spLocks noGrp="1"/>
          </p:cNvSpPr>
          <p:nvPr>
            <p:ph type="sldNum" sz="quarter" idx="16"/>
          </p:nvPr>
        </p:nvSpPr>
        <p:spPr/>
        <p:txBody>
          <a:bodyPr/>
          <a:lstStyle/>
          <a:p>
            <a:fld id="{7559FC98-AF75-4A00-A03C-DF9FEBF6BCB9}" type="slidenum">
              <a:rPr lang="en-GB" smtClean="0"/>
              <a:pPr/>
              <a:t>14</a:t>
            </a:fld>
            <a:endParaRPr lang="en-GB"/>
          </a:p>
        </p:txBody>
      </p:sp>
      <p:pic>
        <p:nvPicPr>
          <p:cNvPr id="7" name="Picture 6">
            <a:extLst>
              <a:ext uri="{FF2B5EF4-FFF2-40B4-BE49-F238E27FC236}">
                <a16:creationId xmlns:a16="http://schemas.microsoft.com/office/drawing/2014/main" id="{AFF73776-444F-84CB-4878-6B597B8ACA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722" y="3394525"/>
            <a:ext cx="2392887" cy="1386960"/>
          </a:xfrm>
          <a:prstGeom prst="rect">
            <a:avLst/>
          </a:prstGeom>
        </p:spPr>
      </p:pic>
      <p:pic>
        <p:nvPicPr>
          <p:cNvPr id="8" name="Picture 7">
            <a:extLst>
              <a:ext uri="{FF2B5EF4-FFF2-40B4-BE49-F238E27FC236}">
                <a16:creationId xmlns:a16="http://schemas.microsoft.com/office/drawing/2014/main" id="{71EE667B-67C5-0F2D-1EB1-10793AB3D4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5723" y="1651518"/>
            <a:ext cx="2392887" cy="388654"/>
          </a:xfrm>
          <a:prstGeom prst="rect">
            <a:avLst/>
          </a:prstGeom>
        </p:spPr>
      </p:pic>
      <p:pic>
        <p:nvPicPr>
          <p:cNvPr id="9" name="Picture 8">
            <a:extLst>
              <a:ext uri="{FF2B5EF4-FFF2-40B4-BE49-F238E27FC236}">
                <a16:creationId xmlns:a16="http://schemas.microsoft.com/office/drawing/2014/main" id="{58A43600-6679-C7B8-3D26-C4869EF9FF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723" y="2041180"/>
            <a:ext cx="2392887" cy="1348857"/>
          </a:xfrm>
          <a:prstGeom prst="rect">
            <a:avLst/>
          </a:prstGeom>
        </p:spPr>
      </p:pic>
      <p:pic>
        <p:nvPicPr>
          <p:cNvPr id="10" name="Picture 9">
            <a:extLst>
              <a:ext uri="{FF2B5EF4-FFF2-40B4-BE49-F238E27FC236}">
                <a16:creationId xmlns:a16="http://schemas.microsoft.com/office/drawing/2014/main" id="{91DA8F0A-6239-3B92-1082-8C54510095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34432" y="684337"/>
            <a:ext cx="2842506" cy="2164268"/>
          </a:xfrm>
          <a:prstGeom prst="rect">
            <a:avLst/>
          </a:prstGeom>
        </p:spPr>
      </p:pic>
      <p:pic>
        <p:nvPicPr>
          <p:cNvPr id="11" name="Picture 10">
            <a:extLst>
              <a:ext uri="{FF2B5EF4-FFF2-40B4-BE49-F238E27FC236}">
                <a16:creationId xmlns:a16="http://schemas.microsoft.com/office/drawing/2014/main" id="{88D30A6E-DBC8-B905-10B3-B20B1B98AF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34432" y="2848605"/>
            <a:ext cx="2842506" cy="2194750"/>
          </a:xfrm>
          <a:prstGeom prst="rect">
            <a:avLst/>
          </a:prstGeom>
        </p:spPr>
      </p:pic>
      <p:pic>
        <p:nvPicPr>
          <p:cNvPr id="12" name="Picture 11">
            <a:extLst>
              <a:ext uri="{FF2B5EF4-FFF2-40B4-BE49-F238E27FC236}">
                <a16:creationId xmlns:a16="http://schemas.microsoft.com/office/drawing/2014/main" id="{C2A8C972-F569-1C49-7FB5-145CABA6BE8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34432" y="455147"/>
            <a:ext cx="2842506" cy="358171"/>
          </a:xfrm>
          <a:prstGeom prst="rect">
            <a:avLst/>
          </a:prstGeom>
        </p:spPr>
      </p:pic>
      <p:pic>
        <p:nvPicPr>
          <p:cNvPr id="13" name="Picture 12">
            <a:extLst>
              <a:ext uri="{FF2B5EF4-FFF2-40B4-BE49-F238E27FC236}">
                <a16:creationId xmlns:a16="http://schemas.microsoft.com/office/drawing/2014/main" id="{E1C32E45-50D7-9213-4515-4BFFE9C64A0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09636" y="2019617"/>
            <a:ext cx="2141406" cy="1044030"/>
          </a:xfrm>
          <a:prstGeom prst="rect">
            <a:avLst/>
          </a:prstGeom>
        </p:spPr>
      </p:pic>
      <p:pic>
        <p:nvPicPr>
          <p:cNvPr id="14" name="Picture 13">
            <a:extLst>
              <a:ext uri="{FF2B5EF4-FFF2-40B4-BE49-F238E27FC236}">
                <a16:creationId xmlns:a16="http://schemas.microsoft.com/office/drawing/2014/main" id="{FA4AFA9F-8F7A-D699-E5F7-7A723F97B22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09636" y="3418526"/>
            <a:ext cx="2141406" cy="1021168"/>
          </a:xfrm>
          <a:prstGeom prst="rect">
            <a:avLst/>
          </a:prstGeom>
        </p:spPr>
      </p:pic>
      <p:pic>
        <p:nvPicPr>
          <p:cNvPr id="16" name="Picture 15">
            <a:extLst>
              <a:ext uri="{FF2B5EF4-FFF2-40B4-BE49-F238E27FC236}">
                <a16:creationId xmlns:a16="http://schemas.microsoft.com/office/drawing/2014/main" id="{CA7AC963-9232-E11C-C97C-0716D84F1DF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23704" y="1686688"/>
            <a:ext cx="1699407" cy="342930"/>
          </a:xfrm>
          <a:prstGeom prst="rect">
            <a:avLst/>
          </a:prstGeom>
        </p:spPr>
      </p:pic>
    </p:spTree>
    <p:extLst>
      <p:ext uri="{BB962C8B-B14F-4D97-AF65-F5344CB8AC3E}">
        <p14:creationId xmlns:p14="http://schemas.microsoft.com/office/powerpoint/2010/main" val="3964502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FB4C8-C4D9-C688-85AF-1B8358D80397}"/>
              </a:ext>
            </a:extLst>
          </p:cNvPr>
          <p:cNvSpPr>
            <a:spLocks noGrp="1"/>
          </p:cNvSpPr>
          <p:nvPr>
            <p:ph type="title"/>
          </p:nvPr>
        </p:nvSpPr>
        <p:spPr/>
        <p:txBody>
          <a:bodyPr/>
          <a:lstStyle/>
          <a:p>
            <a:r>
              <a:rPr lang="de-CH" dirty="0"/>
              <a:t>Strings, Lists and </a:t>
            </a:r>
            <a:r>
              <a:rPr lang="de-CH" dirty="0" err="1"/>
              <a:t>Tuples</a:t>
            </a:r>
            <a:r>
              <a:rPr lang="de-CH" dirty="0"/>
              <a:t> – </a:t>
            </a:r>
            <a:r>
              <a:rPr lang="de-CH" dirty="0" err="1"/>
              <a:t>Differences</a:t>
            </a:r>
            <a:r>
              <a:rPr lang="de-CH" dirty="0"/>
              <a:t> (1) </a:t>
            </a:r>
            <a:endParaRPr lang="LID4096" dirty="0"/>
          </a:p>
        </p:txBody>
      </p:sp>
      <p:sp>
        <p:nvSpPr>
          <p:cNvPr id="5" name="Slide Number Placeholder 4">
            <a:extLst>
              <a:ext uri="{FF2B5EF4-FFF2-40B4-BE49-F238E27FC236}">
                <a16:creationId xmlns:a16="http://schemas.microsoft.com/office/drawing/2014/main" id="{198B4C37-0301-3C02-9B32-1596E6CC56E8}"/>
              </a:ext>
            </a:extLst>
          </p:cNvPr>
          <p:cNvSpPr>
            <a:spLocks noGrp="1"/>
          </p:cNvSpPr>
          <p:nvPr>
            <p:ph type="sldNum" sz="quarter" idx="16"/>
          </p:nvPr>
        </p:nvSpPr>
        <p:spPr/>
        <p:txBody>
          <a:bodyPr/>
          <a:lstStyle/>
          <a:p>
            <a:fld id="{7559FC98-AF75-4A00-A03C-DF9FEBF6BCB9}" type="slidenum">
              <a:rPr lang="en-GB" smtClean="0"/>
              <a:pPr/>
              <a:t>15</a:t>
            </a:fld>
            <a:endParaRPr lang="en-GB"/>
          </a:p>
        </p:txBody>
      </p:sp>
      <p:sp>
        <p:nvSpPr>
          <p:cNvPr id="7" name="Content Placeholder 2">
            <a:extLst>
              <a:ext uri="{FF2B5EF4-FFF2-40B4-BE49-F238E27FC236}">
                <a16:creationId xmlns:a16="http://schemas.microsoft.com/office/drawing/2014/main" id="{21CF3799-A348-4201-512C-AE72CD6CBDBC}"/>
              </a:ext>
            </a:extLst>
          </p:cNvPr>
          <p:cNvSpPr txBox="1">
            <a:spLocks/>
          </p:cNvSpPr>
          <p:nvPr/>
        </p:nvSpPr>
        <p:spPr>
          <a:xfrm>
            <a:off x="358775" y="985900"/>
            <a:ext cx="8426449" cy="3494025"/>
          </a:xfrm>
          <a:prstGeom prst="rect">
            <a:avLst/>
          </a:prstGeom>
        </p:spPr>
        <p:txBody>
          <a:bodyPr vert="horz" lIns="0" tIns="0" rIns="0" bIns="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0" indent="0"/>
            <a:r>
              <a:rPr lang="en-GB" dirty="0"/>
              <a:t>We can save any </a:t>
            </a:r>
            <a:r>
              <a:rPr lang="en-GB" b="1" dirty="0"/>
              <a:t>data types </a:t>
            </a:r>
            <a:r>
              <a:rPr lang="en-GB" dirty="0"/>
              <a:t>in lists and tuples, even other lists and tuples. But string only supports characters, int, or float and the last two must be turned into strings first (i.e. inside of quotes)!</a:t>
            </a:r>
          </a:p>
          <a:p>
            <a:endParaRPr lang="de-CH" dirty="0"/>
          </a:p>
        </p:txBody>
      </p:sp>
      <p:pic>
        <p:nvPicPr>
          <p:cNvPr id="16" name="Picture 15">
            <a:extLst>
              <a:ext uri="{FF2B5EF4-FFF2-40B4-BE49-F238E27FC236}">
                <a16:creationId xmlns:a16="http://schemas.microsoft.com/office/drawing/2014/main" id="{36F30328-3D81-BBF0-00CF-E7805F42590C}"/>
              </a:ext>
            </a:extLst>
          </p:cNvPr>
          <p:cNvPicPr>
            <a:picLocks noChangeAspect="1"/>
          </p:cNvPicPr>
          <p:nvPr/>
        </p:nvPicPr>
        <p:blipFill rotWithShape="1">
          <a:blip r:embed="rId2"/>
          <a:srcRect l="23834" t="21630" r="52500" b="60148"/>
          <a:stretch/>
        </p:blipFill>
        <p:spPr>
          <a:xfrm>
            <a:off x="464400" y="1595562"/>
            <a:ext cx="3205923" cy="1388506"/>
          </a:xfrm>
          <a:prstGeom prst="rect">
            <a:avLst/>
          </a:prstGeom>
        </p:spPr>
      </p:pic>
      <p:pic>
        <p:nvPicPr>
          <p:cNvPr id="21" name="Picture 20">
            <a:extLst>
              <a:ext uri="{FF2B5EF4-FFF2-40B4-BE49-F238E27FC236}">
                <a16:creationId xmlns:a16="http://schemas.microsoft.com/office/drawing/2014/main" id="{48C1380E-626C-329E-F37D-9C45DAEBF94D}"/>
              </a:ext>
            </a:extLst>
          </p:cNvPr>
          <p:cNvPicPr>
            <a:picLocks noChangeAspect="1"/>
          </p:cNvPicPr>
          <p:nvPr/>
        </p:nvPicPr>
        <p:blipFill rotWithShape="1">
          <a:blip r:embed="rId2"/>
          <a:srcRect l="23834" t="42707" r="52500" b="39722"/>
          <a:stretch/>
        </p:blipFill>
        <p:spPr>
          <a:xfrm>
            <a:off x="5473677" y="1579619"/>
            <a:ext cx="3205923" cy="1338875"/>
          </a:xfrm>
          <a:prstGeom prst="rect">
            <a:avLst/>
          </a:prstGeom>
        </p:spPr>
      </p:pic>
      <p:pic>
        <p:nvPicPr>
          <p:cNvPr id="22" name="Picture 21">
            <a:extLst>
              <a:ext uri="{FF2B5EF4-FFF2-40B4-BE49-F238E27FC236}">
                <a16:creationId xmlns:a16="http://schemas.microsoft.com/office/drawing/2014/main" id="{29B7813E-4B92-0719-CC7F-5F69D36AB3F2}"/>
              </a:ext>
            </a:extLst>
          </p:cNvPr>
          <p:cNvPicPr>
            <a:picLocks noChangeAspect="1"/>
          </p:cNvPicPr>
          <p:nvPr/>
        </p:nvPicPr>
        <p:blipFill rotWithShape="1">
          <a:blip r:embed="rId2"/>
          <a:srcRect l="23834" t="63457" r="52500" b="14738"/>
          <a:stretch/>
        </p:blipFill>
        <p:spPr>
          <a:xfrm>
            <a:off x="3002936" y="3140901"/>
            <a:ext cx="3138125" cy="1626361"/>
          </a:xfrm>
          <a:prstGeom prst="rect">
            <a:avLst/>
          </a:prstGeom>
        </p:spPr>
      </p:pic>
    </p:spTree>
    <p:extLst>
      <p:ext uri="{BB962C8B-B14F-4D97-AF65-F5344CB8AC3E}">
        <p14:creationId xmlns:p14="http://schemas.microsoft.com/office/powerpoint/2010/main" val="32795433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FB4C8-C4D9-C688-85AF-1B8358D80397}"/>
              </a:ext>
            </a:extLst>
          </p:cNvPr>
          <p:cNvSpPr>
            <a:spLocks noGrp="1"/>
          </p:cNvSpPr>
          <p:nvPr>
            <p:ph type="title"/>
          </p:nvPr>
        </p:nvSpPr>
        <p:spPr/>
        <p:txBody>
          <a:bodyPr/>
          <a:lstStyle/>
          <a:p>
            <a:r>
              <a:rPr lang="de-CH" dirty="0"/>
              <a:t>Strings, Lists and </a:t>
            </a:r>
            <a:r>
              <a:rPr lang="de-CH" dirty="0" err="1"/>
              <a:t>Tuples</a:t>
            </a:r>
            <a:r>
              <a:rPr lang="de-CH" dirty="0"/>
              <a:t> – </a:t>
            </a:r>
            <a:r>
              <a:rPr lang="de-CH" dirty="0" err="1"/>
              <a:t>Differences</a:t>
            </a:r>
            <a:r>
              <a:rPr lang="de-CH" dirty="0"/>
              <a:t> (2) </a:t>
            </a:r>
            <a:endParaRPr lang="LID4096" dirty="0"/>
          </a:p>
        </p:txBody>
      </p:sp>
      <p:sp>
        <p:nvSpPr>
          <p:cNvPr id="5" name="Slide Number Placeholder 4">
            <a:extLst>
              <a:ext uri="{FF2B5EF4-FFF2-40B4-BE49-F238E27FC236}">
                <a16:creationId xmlns:a16="http://schemas.microsoft.com/office/drawing/2014/main" id="{198B4C37-0301-3C02-9B32-1596E6CC56E8}"/>
              </a:ext>
            </a:extLst>
          </p:cNvPr>
          <p:cNvSpPr>
            <a:spLocks noGrp="1"/>
          </p:cNvSpPr>
          <p:nvPr>
            <p:ph type="sldNum" sz="quarter" idx="16"/>
          </p:nvPr>
        </p:nvSpPr>
        <p:spPr/>
        <p:txBody>
          <a:bodyPr/>
          <a:lstStyle/>
          <a:p>
            <a:fld id="{7559FC98-AF75-4A00-A03C-DF9FEBF6BCB9}" type="slidenum">
              <a:rPr lang="en-GB" smtClean="0"/>
              <a:pPr/>
              <a:t>16</a:t>
            </a:fld>
            <a:endParaRPr lang="en-GB"/>
          </a:p>
        </p:txBody>
      </p:sp>
      <p:sp>
        <p:nvSpPr>
          <p:cNvPr id="7" name="Content Placeholder 2">
            <a:extLst>
              <a:ext uri="{FF2B5EF4-FFF2-40B4-BE49-F238E27FC236}">
                <a16:creationId xmlns:a16="http://schemas.microsoft.com/office/drawing/2014/main" id="{21CF3799-A348-4201-512C-AE72CD6CBDBC}"/>
              </a:ext>
            </a:extLst>
          </p:cNvPr>
          <p:cNvSpPr txBox="1">
            <a:spLocks/>
          </p:cNvSpPr>
          <p:nvPr/>
        </p:nvSpPr>
        <p:spPr>
          <a:xfrm>
            <a:off x="358775" y="985900"/>
            <a:ext cx="8426449" cy="3494025"/>
          </a:xfrm>
          <a:prstGeom prst="rect">
            <a:avLst/>
          </a:prstGeom>
        </p:spPr>
        <p:txBody>
          <a:bodyPr vert="horz" lIns="0" tIns="0" rIns="0" bIns="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0" indent="0"/>
            <a:r>
              <a:rPr lang="en-GB" dirty="0"/>
              <a:t>Lists are </a:t>
            </a:r>
            <a:r>
              <a:rPr lang="en-GB" b="1" dirty="0"/>
              <a:t>mutable</a:t>
            </a:r>
            <a:r>
              <a:rPr lang="en-GB" dirty="0"/>
              <a:t>, meaning we can change the values of elements by accessing them one at a time. Tuples and strings on the other side are </a:t>
            </a:r>
            <a:r>
              <a:rPr lang="en-GB" b="1" dirty="0"/>
              <a:t>immutable</a:t>
            </a:r>
            <a:r>
              <a:rPr lang="en-GB" dirty="0"/>
              <a:t>, meaning we cannot alter them.</a:t>
            </a:r>
          </a:p>
          <a:p>
            <a:endParaRPr lang="de-CH" dirty="0"/>
          </a:p>
        </p:txBody>
      </p:sp>
      <p:pic>
        <p:nvPicPr>
          <p:cNvPr id="8" name="Picture 7">
            <a:extLst>
              <a:ext uri="{FF2B5EF4-FFF2-40B4-BE49-F238E27FC236}">
                <a16:creationId xmlns:a16="http://schemas.microsoft.com/office/drawing/2014/main" id="{9C3C6CF3-E104-E302-DC9F-A65754A961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358" y="1445033"/>
            <a:ext cx="4061536" cy="2248662"/>
          </a:xfrm>
          <a:prstGeom prst="rect">
            <a:avLst/>
          </a:prstGeom>
        </p:spPr>
      </p:pic>
      <p:pic>
        <p:nvPicPr>
          <p:cNvPr id="10" name="Picture 9">
            <a:extLst>
              <a:ext uri="{FF2B5EF4-FFF2-40B4-BE49-F238E27FC236}">
                <a16:creationId xmlns:a16="http://schemas.microsoft.com/office/drawing/2014/main" id="{04EF1CED-2F80-6448-9F00-4FAF66CEFA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1743" y="1481129"/>
            <a:ext cx="4061536" cy="2206979"/>
          </a:xfrm>
          <a:prstGeom prst="rect">
            <a:avLst/>
          </a:prstGeom>
        </p:spPr>
      </p:pic>
      <p:pic>
        <p:nvPicPr>
          <p:cNvPr id="9" name="Picture 8">
            <a:extLst>
              <a:ext uri="{FF2B5EF4-FFF2-40B4-BE49-F238E27FC236}">
                <a16:creationId xmlns:a16="http://schemas.microsoft.com/office/drawing/2014/main" id="{FC1A3D4B-4F10-464D-667C-8294B3AA0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17955" y="3704215"/>
            <a:ext cx="1844200" cy="1409822"/>
          </a:xfrm>
          <a:prstGeom prst="rect">
            <a:avLst/>
          </a:prstGeom>
        </p:spPr>
      </p:pic>
    </p:spTree>
    <p:extLst>
      <p:ext uri="{BB962C8B-B14F-4D97-AF65-F5344CB8AC3E}">
        <p14:creationId xmlns:p14="http://schemas.microsoft.com/office/powerpoint/2010/main" val="2372438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FB4C8-C4D9-C688-85AF-1B8358D80397}"/>
              </a:ext>
            </a:extLst>
          </p:cNvPr>
          <p:cNvSpPr>
            <a:spLocks noGrp="1"/>
          </p:cNvSpPr>
          <p:nvPr>
            <p:ph type="title"/>
          </p:nvPr>
        </p:nvSpPr>
        <p:spPr/>
        <p:txBody>
          <a:bodyPr/>
          <a:lstStyle/>
          <a:p>
            <a:r>
              <a:rPr lang="de-CH" dirty="0" err="1"/>
              <a:t>Concatenating</a:t>
            </a:r>
            <a:r>
              <a:rPr lang="de-CH" dirty="0"/>
              <a:t> Lists, Strings and </a:t>
            </a:r>
            <a:r>
              <a:rPr lang="de-CH" dirty="0" err="1"/>
              <a:t>Tuples</a:t>
            </a:r>
            <a:r>
              <a:rPr lang="de-CH" dirty="0"/>
              <a:t> </a:t>
            </a:r>
            <a:endParaRPr lang="LID4096" dirty="0"/>
          </a:p>
        </p:txBody>
      </p:sp>
      <p:sp>
        <p:nvSpPr>
          <p:cNvPr id="5" name="Slide Number Placeholder 4">
            <a:extLst>
              <a:ext uri="{FF2B5EF4-FFF2-40B4-BE49-F238E27FC236}">
                <a16:creationId xmlns:a16="http://schemas.microsoft.com/office/drawing/2014/main" id="{198B4C37-0301-3C02-9B32-1596E6CC56E8}"/>
              </a:ext>
            </a:extLst>
          </p:cNvPr>
          <p:cNvSpPr>
            <a:spLocks noGrp="1"/>
          </p:cNvSpPr>
          <p:nvPr>
            <p:ph type="sldNum" sz="quarter" idx="16"/>
          </p:nvPr>
        </p:nvSpPr>
        <p:spPr/>
        <p:txBody>
          <a:bodyPr/>
          <a:lstStyle/>
          <a:p>
            <a:fld id="{7559FC98-AF75-4A00-A03C-DF9FEBF6BCB9}" type="slidenum">
              <a:rPr lang="en-GB" smtClean="0"/>
              <a:pPr/>
              <a:t>17</a:t>
            </a:fld>
            <a:endParaRPr lang="en-GB"/>
          </a:p>
        </p:txBody>
      </p:sp>
      <p:sp>
        <p:nvSpPr>
          <p:cNvPr id="7" name="Content Placeholder 2">
            <a:extLst>
              <a:ext uri="{FF2B5EF4-FFF2-40B4-BE49-F238E27FC236}">
                <a16:creationId xmlns:a16="http://schemas.microsoft.com/office/drawing/2014/main" id="{21CF3799-A348-4201-512C-AE72CD6CBDBC}"/>
              </a:ext>
            </a:extLst>
          </p:cNvPr>
          <p:cNvSpPr txBox="1">
            <a:spLocks/>
          </p:cNvSpPr>
          <p:nvPr/>
        </p:nvSpPr>
        <p:spPr>
          <a:xfrm>
            <a:off x="358775" y="985900"/>
            <a:ext cx="8426449" cy="3494025"/>
          </a:xfrm>
          <a:prstGeom prst="rect">
            <a:avLst/>
          </a:prstGeom>
        </p:spPr>
        <p:txBody>
          <a:bodyPr vert="horz" lIns="0" tIns="0" rIns="0" bIns="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dirty="0" err="1"/>
              <a:t>We</a:t>
            </a:r>
            <a:r>
              <a:rPr lang="de-CH" dirty="0"/>
              <a:t> </a:t>
            </a:r>
            <a:r>
              <a:rPr lang="de-CH" dirty="0" err="1"/>
              <a:t>can</a:t>
            </a:r>
            <a:r>
              <a:rPr lang="de-CH" dirty="0"/>
              <a:t> </a:t>
            </a:r>
            <a:r>
              <a:rPr lang="de-CH" dirty="0" err="1"/>
              <a:t>concatenate</a:t>
            </a:r>
            <a:r>
              <a:rPr lang="de-CH" dirty="0"/>
              <a:t> Strings, Lists and </a:t>
            </a:r>
            <a:r>
              <a:rPr lang="de-CH" dirty="0" err="1"/>
              <a:t>Tuples</a:t>
            </a:r>
            <a:r>
              <a:rPr lang="de-CH" dirty="0"/>
              <a:t> </a:t>
            </a:r>
            <a:r>
              <a:rPr lang="de-CH" dirty="0" err="1"/>
              <a:t>using</a:t>
            </a:r>
            <a:r>
              <a:rPr lang="de-CH" dirty="0"/>
              <a:t> "+" </a:t>
            </a:r>
            <a:r>
              <a:rPr lang="de-CH" dirty="0" err="1"/>
              <a:t>or</a:t>
            </a:r>
            <a:r>
              <a:rPr lang="de-CH" dirty="0"/>
              <a:t> "+="</a:t>
            </a:r>
          </a:p>
          <a:p>
            <a:r>
              <a:rPr lang="de-CH" dirty="0">
                <a:sym typeface="Wingdings" panose="05000000000000000000" pitchFamily="2" charset="2"/>
              </a:rPr>
              <a:t> For </a:t>
            </a:r>
            <a:r>
              <a:rPr lang="de-CH" b="1" dirty="0" err="1">
                <a:sym typeface="Wingdings" panose="05000000000000000000" pitchFamily="2" charset="2"/>
              </a:rPr>
              <a:t>immutables</a:t>
            </a:r>
            <a:r>
              <a:rPr lang="de-CH" dirty="0">
                <a:sym typeface="Wingdings" panose="05000000000000000000" pitchFamily="2" charset="2"/>
              </a:rPr>
              <a:t> (</a:t>
            </a:r>
            <a:r>
              <a:rPr lang="de-CH" dirty="0" err="1">
                <a:sym typeface="Wingdings" panose="05000000000000000000" pitchFamily="2" charset="2"/>
              </a:rPr>
              <a:t>strings</a:t>
            </a:r>
            <a:r>
              <a:rPr lang="de-CH" dirty="0">
                <a:sym typeface="Wingdings" panose="05000000000000000000" pitchFamily="2" charset="2"/>
              </a:rPr>
              <a:t>, </a:t>
            </a:r>
            <a:r>
              <a:rPr lang="de-CH" dirty="0" err="1">
                <a:sym typeface="Wingdings" panose="05000000000000000000" pitchFamily="2" charset="2"/>
              </a:rPr>
              <a:t>tuples</a:t>
            </a:r>
            <a:r>
              <a:rPr lang="de-CH" dirty="0">
                <a:sym typeface="Wingdings" panose="05000000000000000000" pitchFamily="2" charset="2"/>
              </a:rPr>
              <a:t>) </a:t>
            </a:r>
            <a:r>
              <a:rPr lang="de-CH" dirty="0" err="1">
                <a:sym typeface="Wingdings" panose="05000000000000000000" pitchFamily="2" charset="2"/>
              </a:rPr>
              <a:t>think</a:t>
            </a:r>
            <a:r>
              <a:rPr lang="de-CH" dirty="0">
                <a:sym typeface="Wingdings" panose="05000000000000000000" pitchFamily="2" charset="2"/>
              </a:rPr>
              <a:t> of </a:t>
            </a:r>
            <a:r>
              <a:rPr lang="de-CH" dirty="0"/>
              <a:t>"+="</a:t>
            </a:r>
            <a:r>
              <a:rPr lang="de-CH" dirty="0">
                <a:sym typeface="Wingdings" panose="05000000000000000000" pitchFamily="2" charset="2"/>
              </a:rPr>
              <a:t> </a:t>
            </a:r>
            <a:r>
              <a:rPr lang="de-CH" dirty="0" err="1">
                <a:sym typeface="Wingdings" panose="05000000000000000000" pitchFamily="2" charset="2"/>
              </a:rPr>
              <a:t>as</a:t>
            </a:r>
            <a:r>
              <a:rPr lang="de-CH" dirty="0">
                <a:sym typeface="Wingdings" panose="05000000000000000000" pitchFamily="2" charset="2"/>
              </a:rPr>
              <a:t> «</a:t>
            </a:r>
            <a:r>
              <a:rPr lang="de-CH" dirty="0" err="1">
                <a:sym typeface="Wingdings" panose="05000000000000000000" pitchFamily="2" charset="2"/>
              </a:rPr>
              <a:t>overwriting</a:t>
            </a:r>
            <a:r>
              <a:rPr lang="de-CH" dirty="0">
                <a:sym typeface="Wingdings" panose="05000000000000000000" pitchFamily="2" charset="2"/>
              </a:rPr>
              <a:t>»</a:t>
            </a:r>
            <a:endParaRPr lang="de-CH" dirty="0"/>
          </a:p>
          <a:p>
            <a:endParaRPr lang="de-CH" dirty="0"/>
          </a:p>
        </p:txBody>
      </p:sp>
      <p:pic>
        <p:nvPicPr>
          <p:cNvPr id="3" name="Picture 2">
            <a:extLst>
              <a:ext uri="{FF2B5EF4-FFF2-40B4-BE49-F238E27FC236}">
                <a16:creationId xmlns:a16="http://schemas.microsoft.com/office/drawing/2014/main" id="{A2E6B6E8-2276-D3FB-2931-B73B7167CE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458" y="1691578"/>
            <a:ext cx="2248095" cy="2080440"/>
          </a:xfrm>
          <a:prstGeom prst="rect">
            <a:avLst/>
          </a:prstGeom>
        </p:spPr>
      </p:pic>
      <p:pic>
        <p:nvPicPr>
          <p:cNvPr id="4" name="Picture 3">
            <a:extLst>
              <a:ext uri="{FF2B5EF4-FFF2-40B4-BE49-F238E27FC236}">
                <a16:creationId xmlns:a16="http://schemas.microsoft.com/office/drawing/2014/main" id="{E41FD97E-FBB0-6D20-821D-94B68B8FFA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5573" y="1622128"/>
            <a:ext cx="2232853" cy="2156647"/>
          </a:xfrm>
          <a:prstGeom prst="rect">
            <a:avLst/>
          </a:prstGeom>
        </p:spPr>
      </p:pic>
      <p:pic>
        <p:nvPicPr>
          <p:cNvPr id="11" name="Picture 10">
            <a:extLst>
              <a:ext uri="{FF2B5EF4-FFF2-40B4-BE49-F238E27FC236}">
                <a16:creationId xmlns:a16="http://schemas.microsoft.com/office/drawing/2014/main" id="{3E9F4068-5301-39DF-077B-2D5D555A3C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2445" y="1668428"/>
            <a:ext cx="2248095" cy="2133785"/>
          </a:xfrm>
          <a:prstGeom prst="rect">
            <a:avLst/>
          </a:prstGeom>
        </p:spPr>
      </p:pic>
    </p:spTree>
    <p:extLst>
      <p:ext uri="{BB962C8B-B14F-4D97-AF65-F5344CB8AC3E}">
        <p14:creationId xmlns:p14="http://schemas.microsoft.com/office/powerpoint/2010/main" val="28796523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FB4C8-C4D9-C688-85AF-1B8358D80397}"/>
              </a:ext>
            </a:extLst>
          </p:cNvPr>
          <p:cNvSpPr>
            <a:spLocks noGrp="1"/>
          </p:cNvSpPr>
          <p:nvPr>
            <p:ph type="title"/>
          </p:nvPr>
        </p:nvSpPr>
        <p:spPr/>
        <p:txBody>
          <a:bodyPr/>
          <a:lstStyle/>
          <a:p>
            <a:r>
              <a:rPr lang="de-CH" dirty="0" err="1"/>
              <a:t>Built</a:t>
            </a:r>
            <a:r>
              <a:rPr lang="de-CH" dirty="0"/>
              <a:t>-in </a:t>
            </a:r>
            <a:r>
              <a:rPr lang="de-CH" dirty="0" err="1"/>
              <a:t>functions</a:t>
            </a:r>
            <a:r>
              <a:rPr lang="de-CH" dirty="0"/>
              <a:t> </a:t>
            </a:r>
            <a:r>
              <a:rPr lang="de-CH" dirty="0" err="1"/>
              <a:t>to</a:t>
            </a:r>
            <a:r>
              <a:rPr lang="de-CH" dirty="0"/>
              <a:t> </a:t>
            </a:r>
            <a:r>
              <a:rPr lang="de-CH" dirty="0" err="1"/>
              <a:t>manipulate</a:t>
            </a:r>
            <a:r>
              <a:rPr lang="de-CH" dirty="0"/>
              <a:t> Lists</a:t>
            </a:r>
            <a:endParaRPr lang="LID4096" dirty="0"/>
          </a:p>
        </p:txBody>
      </p:sp>
      <p:sp>
        <p:nvSpPr>
          <p:cNvPr id="5" name="Slide Number Placeholder 4">
            <a:extLst>
              <a:ext uri="{FF2B5EF4-FFF2-40B4-BE49-F238E27FC236}">
                <a16:creationId xmlns:a16="http://schemas.microsoft.com/office/drawing/2014/main" id="{198B4C37-0301-3C02-9B32-1596E6CC56E8}"/>
              </a:ext>
            </a:extLst>
          </p:cNvPr>
          <p:cNvSpPr>
            <a:spLocks noGrp="1"/>
          </p:cNvSpPr>
          <p:nvPr>
            <p:ph type="sldNum" sz="quarter" idx="16"/>
          </p:nvPr>
        </p:nvSpPr>
        <p:spPr/>
        <p:txBody>
          <a:bodyPr/>
          <a:lstStyle/>
          <a:p>
            <a:fld id="{7559FC98-AF75-4A00-A03C-DF9FEBF6BCB9}" type="slidenum">
              <a:rPr lang="en-GB" smtClean="0"/>
              <a:pPr/>
              <a:t>18</a:t>
            </a:fld>
            <a:endParaRPr lang="en-GB"/>
          </a:p>
        </p:txBody>
      </p:sp>
      <p:sp>
        <p:nvSpPr>
          <p:cNvPr id="7" name="Content Placeholder 2">
            <a:extLst>
              <a:ext uri="{FF2B5EF4-FFF2-40B4-BE49-F238E27FC236}">
                <a16:creationId xmlns:a16="http://schemas.microsoft.com/office/drawing/2014/main" id="{21CF3799-A348-4201-512C-AE72CD6CBDBC}"/>
              </a:ext>
            </a:extLst>
          </p:cNvPr>
          <p:cNvSpPr txBox="1">
            <a:spLocks/>
          </p:cNvSpPr>
          <p:nvPr/>
        </p:nvSpPr>
        <p:spPr>
          <a:xfrm>
            <a:off x="358775" y="985900"/>
            <a:ext cx="8426449" cy="3655548"/>
          </a:xfrm>
          <a:prstGeom prst="rect">
            <a:avLst/>
          </a:prstGeom>
        </p:spPr>
        <p:txBody>
          <a:bodyPr vert="horz" lIns="0" tIns="0" rIns="0" bIns="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endParaRPr lang="de-CH" dirty="0"/>
          </a:p>
        </p:txBody>
      </p:sp>
      <p:pic>
        <p:nvPicPr>
          <p:cNvPr id="19" name="Picture 18">
            <a:extLst>
              <a:ext uri="{FF2B5EF4-FFF2-40B4-BE49-F238E27FC236}">
                <a16:creationId xmlns:a16="http://schemas.microsoft.com/office/drawing/2014/main" id="{428D7AAA-05F9-294A-F88F-8EDEF362C2B6}"/>
              </a:ext>
            </a:extLst>
          </p:cNvPr>
          <p:cNvPicPr>
            <a:picLocks noChangeAspect="1"/>
          </p:cNvPicPr>
          <p:nvPr/>
        </p:nvPicPr>
        <p:blipFill rotWithShape="1">
          <a:blip r:embed="rId2">
            <a:extLst>
              <a:ext uri="{28A0092B-C50C-407E-A947-70E740481C1C}">
                <a14:useLocalDpi xmlns:a14="http://schemas.microsoft.com/office/drawing/2010/main" val="0"/>
              </a:ext>
            </a:extLst>
          </a:blip>
          <a:srcRect r="5174"/>
          <a:stretch/>
        </p:blipFill>
        <p:spPr>
          <a:xfrm>
            <a:off x="3908175" y="1797034"/>
            <a:ext cx="2312438" cy="1135478"/>
          </a:xfrm>
          <a:prstGeom prst="rect">
            <a:avLst/>
          </a:prstGeom>
        </p:spPr>
      </p:pic>
      <p:pic>
        <p:nvPicPr>
          <p:cNvPr id="20" name="Picture 19">
            <a:extLst>
              <a:ext uri="{FF2B5EF4-FFF2-40B4-BE49-F238E27FC236}">
                <a16:creationId xmlns:a16="http://schemas.microsoft.com/office/drawing/2014/main" id="{BB94FA65-8CA9-4D91-1245-8CC537A69F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3449" y="3551769"/>
            <a:ext cx="2347163" cy="1104996"/>
          </a:xfrm>
          <a:prstGeom prst="rect">
            <a:avLst/>
          </a:prstGeom>
        </p:spPr>
      </p:pic>
      <p:pic>
        <p:nvPicPr>
          <p:cNvPr id="21" name="Picture 20">
            <a:extLst>
              <a:ext uri="{FF2B5EF4-FFF2-40B4-BE49-F238E27FC236}">
                <a16:creationId xmlns:a16="http://schemas.microsoft.com/office/drawing/2014/main" id="{640B3216-43CF-3C61-B120-1DB170CD27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044" y="1806156"/>
            <a:ext cx="1600339" cy="1295512"/>
          </a:xfrm>
          <a:prstGeom prst="rect">
            <a:avLst/>
          </a:prstGeom>
        </p:spPr>
      </p:pic>
      <p:pic>
        <p:nvPicPr>
          <p:cNvPr id="22" name="Picture 21">
            <a:extLst>
              <a:ext uri="{FF2B5EF4-FFF2-40B4-BE49-F238E27FC236}">
                <a16:creationId xmlns:a16="http://schemas.microsoft.com/office/drawing/2014/main" id="{E40040F7-157F-47C6-F292-408C670BEB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9894" y="3507070"/>
            <a:ext cx="2949196" cy="1158340"/>
          </a:xfrm>
          <a:prstGeom prst="rect">
            <a:avLst/>
          </a:prstGeom>
        </p:spPr>
      </p:pic>
      <p:sp>
        <p:nvSpPr>
          <p:cNvPr id="24" name="TextBox 23">
            <a:extLst>
              <a:ext uri="{FF2B5EF4-FFF2-40B4-BE49-F238E27FC236}">
                <a16:creationId xmlns:a16="http://schemas.microsoft.com/office/drawing/2014/main" id="{2D1F643F-9904-A448-9DC9-155CFB29E01C}"/>
              </a:ext>
            </a:extLst>
          </p:cNvPr>
          <p:cNvSpPr txBox="1"/>
          <p:nvPr/>
        </p:nvSpPr>
        <p:spPr>
          <a:xfrm>
            <a:off x="6557497" y="1515747"/>
            <a:ext cx="2204577" cy="300082"/>
          </a:xfrm>
          <a:prstGeom prst="rect">
            <a:avLst/>
          </a:prstGeom>
          <a:noFill/>
        </p:spPr>
        <p:txBody>
          <a:bodyPr wrap="square" rtlCol="0">
            <a:spAutoFit/>
          </a:bodyPr>
          <a:lstStyle/>
          <a:p>
            <a:pPr marL="285750" indent="-285750">
              <a:buFont typeface="Arial" panose="020B0604020202020204" pitchFamily="34" charset="0"/>
              <a:buChar char="•"/>
            </a:pPr>
            <a:r>
              <a:rPr lang="en-GB" i="1" dirty="0">
                <a:solidFill>
                  <a:srgbClr val="0A5F2D"/>
                </a:solidFill>
              </a:rPr>
              <a:t>reverse(), sort(), sorted()</a:t>
            </a:r>
          </a:p>
        </p:txBody>
      </p:sp>
      <p:sp>
        <p:nvSpPr>
          <p:cNvPr id="25" name="TextBox 24">
            <a:extLst>
              <a:ext uri="{FF2B5EF4-FFF2-40B4-BE49-F238E27FC236}">
                <a16:creationId xmlns:a16="http://schemas.microsoft.com/office/drawing/2014/main" id="{100AE4FC-2237-5D71-1DF9-320FFD7008B9}"/>
              </a:ext>
            </a:extLst>
          </p:cNvPr>
          <p:cNvSpPr txBox="1"/>
          <p:nvPr/>
        </p:nvSpPr>
        <p:spPr>
          <a:xfrm>
            <a:off x="3908174" y="1528183"/>
            <a:ext cx="1645219" cy="300082"/>
          </a:xfrm>
          <a:prstGeom prst="rect">
            <a:avLst/>
          </a:prstGeom>
          <a:noFill/>
        </p:spPr>
        <p:txBody>
          <a:bodyPr wrap="square" rtlCol="0">
            <a:spAutoFit/>
          </a:bodyPr>
          <a:lstStyle/>
          <a:p>
            <a:pPr marL="285750" indent="-285750">
              <a:buFont typeface="Arial" panose="020B0604020202020204" pitchFamily="34" charset="0"/>
              <a:buChar char="•"/>
            </a:pPr>
            <a:r>
              <a:rPr lang="en-GB" i="1" dirty="0">
                <a:solidFill>
                  <a:srgbClr val="0A5F2D"/>
                </a:solidFill>
              </a:rPr>
              <a:t>append()</a:t>
            </a:r>
          </a:p>
        </p:txBody>
      </p:sp>
      <p:sp>
        <p:nvSpPr>
          <p:cNvPr id="26" name="TextBox 25">
            <a:extLst>
              <a:ext uri="{FF2B5EF4-FFF2-40B4-BE49-F238E27FC236}">
                <a16:creationId xmlns:a16="http://schemas.microsoft.com/office/drawing/2014/main" id="{97C6D30C-40A0-4790-AC07-24038B63190E}"/>
              </a:ext>
            </a:extLst>
          </p:cNvPr>
          <p:cNvSpPr txBox="1"/>
          <p:nvPr/>
        </p:nvSpPr>
        <p:spPr>
          <a:xfrm>
            <a:off x="599893" y="1515508"/>
            <a:ext cx="1645219" cy="300082"/>
          </a:xfrm>
          <a:prstGeom prst="rect">
            <a:avLst/>
          </a:prstGeom>
          <a:noFill/>
        </p:spPr>
        <p:txBody>
          <a:bodyPr wrap="square" rtlCol="0">
            <a:spAutoFit/>
          </a:bodyPr>
          <a:lstStyle/>
          <a:p>
            <a:pPr marL="285750" indent="-285750">
              <a:buFont typeface="Arial" panose="020B0604020202020204" pitchFamily="34" charset="0"/>
              <a:buChar char="•"/>
            </a:pPr>
            <a:r>
              <a:rPr lang="en-GB" i="1" dirty="0">
                <a:solidFill>
                  <a:srgbClr val="0A5F2D"/>
                </a:solidFill>
              </a:rPr>
              <a:t>extend()</a:t>
            </a:r>
          </a:p>
        </p:txBody>
      </p:sp>
      <p:sp>
        <p:nvSpPr>
          <p:cNvPr id="27" name="TextBox 26">
            <a:extLst>
              <a:ext uri="{FF2B5EF4-FFF2-40B4-BE49-F238E27FC236}">
                <a16:creationId xmlns:a16="http://schemas.microsoft.com/office/drawing/2014/main" id="{7825CD74-A1F1-5A09-1A0C-C664FDCDD7E4}"/>
              </a:ext>
            </a:extLst>
          </p:cNvPr>
          <p:cNvSpPr txBox="1"/>
          <p:nvPr/>
        </p:nvSpPr>
        <p:spPr>
          <a:xfrm>
            <a:off x="3908174" y="3261421"/>
            <a:ext cx="1645219" cy="300082"/>
          </a:xfrm>
          <a:prstGeom prst="rect">
            <a:avLst/>
          </a:prstGeom>
          <a:noFill/>
        </p:spPr>
        <p:txBody>
          <a:bodyPr wrap="square" rtlCol="0">
            <a:spAutoFit/>
          </a:bodyPr>
          <a:lstStyle/>
          <a:p>
            <a:pPr marL="285750" indent="-285750">
              <a:buFont typeface="Arial" panose="020B0604020202020204" pitchFamily="34" charset="0"/>
              <a:buChar char="•"/>
            </a:pPr>
            <a:r>
              <a:rPr lang="en-GB" i="1" dirty="0">
                <a:solidFill>
                  <a:srgbClr val="0A5F2D"/>
                </a:solidFill>
              </a:rPr>
              <a:t>clear()</a:t>
            </a:r>
          </a:p>
        </p:txBody>
      </p:sp>
      <p:sp>
        <p:nvSpPr>
          <p:cNvPr id="28" name="TextBox 27">
            <a:extLst>
              <a:ext uri="{FF2B5EF4-FFF2-40B4-BE49-F238E27FC236}">
                <a16:creationId xmlns:a16="http://schemas.microsoft.com/office/drawing/2014/main" id="{01A3EAB3-D55F-DCD4-6F4E-8C87A7C7CC20}"/>
              </a:ext>
            </a:extLst>
          </p:cNvPr>
          <p:cNvSpPr txBox="1"/>
          <p:nvPr/>
        </p:nvSpPr>
        <p:spPr>
          <a:xfrm>
            <a:off x="613684" y="3265063"/>
            <a:ext cx="1645219" cy="300082"/>
          </a:xfrm>
          <a:prstGeom prst="rect">
            <a:avLst/>
          </a:prstGeom>
          <a:noFill/>
        </p:spPr>
        <p:txBody>
          <a:bodyPr wrap="square" rtlCol="0">
            <a:spAutoFit/>
          </a:bodyPr>
          <a:lstStyle/>
          <a:p>
            <a:pPr marL="285750" indent="-285750">
              <a:buFont typeface="Arial" panose="020B0604020202020204" pitchFamily="34" charset="0"/>
              <a:buChar char="•"/>
            </a:pPr>
            <a:r>
              <a:rPr lang="en-GB" i="1" dirty="0">
                <a:solidFill>
                  <a:srgbClr val="0A5F2D"/>
                </a:solidFill>
              </a:rPr>
              <a:t>remove()</a:t>
            </a:r>
          </a:p>
        </p:txBody>
      </p:sp>
      <p:pic>
        <p:nvPicPr>
          <p:cNvPr id="4" name="Picture 3">
            <a:extLst>
              <a:ext uri="{FF2B5EF4-FFF2-40B4-BE49-F238E27FC236}">
                <a16:creationId xmlns:a16="http://schemas.microsoft.com/office/drawing/2014/main" id="{4941A071-989A-8084-8227-B7BBE384683E}"/>
              </a:ext>
            </a:extLst>
          </p:cNvPr>
          <p:cNvPicPr>
            <a:picLocks noChangeAspect="1"/>
          </p:cNvPicPr>
          <p:nvPr/>
        </p:nvPicPr>
        <p:blipFill rotWithShape="1">
          <a:blip r:embed="rId6"/>
          <a:srcRect l="24315" t="37356" r="59493" b="29339"/>
          <a:stretch/>
        </p:blipFill>
        <p:spPr>
          <a:xfrm>
            <a:off x="6579696" y="1839570"/>
            <a:ext cx="1941260" cy="2246165"/>
          </a:xfrm>
          <a:prstGeom prst="rect">
            <a:avLst/>
          </a:prstGeom>
        </p:spPr>
      </p:pic>
      <p:sp>
        <p:nvSpPr>
          <p:cNvPr id="8" name="Content Placeholder 2">
            <a:extLst>
              <a:ext uri="{FF2B5EF4-FFF2-40B4-BE49-F238E27FC236}">
                <a16:creationId xmlns:a16="http://schemas.microsoft.com/office/drawing/2014/main" id="{03548F41-1DF6-CABD-445F-BCCDB3379D46}"/>
              </a:ext>
            </a:extLst>
          </p:cNvPr>
          <p:cNvSpPr txBox="1">
            <a:spLocks/>
          </p:cNvSpPr>
          <p:nvPr/>
        </p:nvSpPr>
        <p:spPr>
          <a:xfrm>
            <a:off x="511175" y="985900"/>
            <a:ext cx="8426449" cy="3807948"/>
          </a:xfrm>
          <a:prstGeom prst="rect">
            <a:avLst/>
          </a:prstGeom>
        </p:spPr>
        <p:txBody>
          <a:bodyPr vert="horz" lIns="0" tIns="0" rIns="0" bIns="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GB" dirty="0"/>
              <a:t>Be aware! They can only be used with Lists since they are </a:t>
            </a:r>
            <a:r>
              <a:rPr lang="en-GB" b="1" dirty="0"/>
              <a:t>mutable</a:t>
            </a:r>
            <a:r>
              <a:rPr lang="en-GB" dirty="0"/>
              <a:t>!</a:t>
            </a:r>
          </a:p>
          <a:p>
            <a:r>
              <a:rPr lang="en-GB" dirty="0"/>
              <a:t>Have a look at their documentation: </a:t>
            </a:r>
            <a:r>
              <a:rPr lang="fr-FR" dirty="0">
                <a:hlinkClick r:id="rId7"/>
              </a:rPr>
              <a:t>Data Structures – Documentation</a:t>
            </a:r>
            <a:r>
              <a:rPr lang="fr-FR" dirty="0"/>
              <a:t> 		    </a:t>
            </a:r>
            <a:r>
              <a:rPr lang="en-GB" dirty="0"/>
              <a:t> </a:t>
            </a:r>
            <a:r>
              <a:rPr lang="en-US" dirty="0">
                <a:hlinkClick r:id="rId8"/>
              </a:rPr>
              <a:t>sort() VS sorted()</a:t>
            </a:r>
            <a:r>
              <a:rPr lang="en-GB" dirty="0"/>
              <a:t> </a:t>
            </a:r>
          </a:p>
          <a:p>
            <a:endParaRPr lang="de-CH" dirty="0"/>
          </a:p>
          <a:p>
            <a:endParaRPr lang="de-CH" dirty="0"/>
          </a:p>
        </p:txBody>
      </p:sp>
    </p:spTree>
    <p:extLst>
      <p:ext uri="{BB962C8B-B14F-4D97-AF65-F5344CB8AC3E}">
        <p14:creationId xmlns:p14="http://schemas.microsoft.com/office/powerpoint/2010/main" val="23951767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A2CA2-50EE-C871-6D67-9F76FD616200}"/>
              </a:ext>
            </a:extLst>
          </p:cNvPr>
          <p:cNvSpPr>
            <a:spLocks noGrp="1"/>
          </p:cNvSpPr>
          <p:nvPr>
            <p:ph type="title"/>
          </p:nvPr>
        </p:nvSpPr>
        <p:spPr/>
        <p:txBody>
          <a:bodyPr/>
          <a:lstStyle/>
          <a:p>
            <a:r>
              <a:rPr lang="de-CH" dirty="0"/>
              <a:t>Pass </a:t>
            </a:r>
            <a:r>
              <a:rPr lang="de-CH" dirty="0" err="1"/>
              <a:t>by</a:t>
            </a:r>
            <a:r>
              <a:rPr lang="de-CH" dirty="0"/>
              <a:t> …</a:t>
            </a:r>
            <a:endParaRPr lang="en-GB" dirty="0"/>
          </a:p>
        </p:txBody>
      </p:sp>
      <p:sp>
        <p:nvSpPr>
          <p:cNvPr id="10" name="Text Placeholder 9">
            <a:extLst>
              <a:ext uri="{FF2B5EF4-FFF2-40B4-BE49-F238E27FC236}">
                <a16:creationId xmlns:a16="http://schemas.microsoft.com/office/drawing/2014/main" id="{C9BBD477-9D88-DD33-206F-7C03AFE553A6}"/>
              </a:ext>
            </a:extLst>
          </p:cNvPr>
          <p:cNvSpPr>
            <a:spLocks noGrp="1"/>
          </p:cNvSpPr>
          <p:nvPr>
            <p:ph idx="1"/>
          </p:nvPr>
        </p:nvSpPr>
        <p:spPr/>
        <p:txBody>
          <a:bodyPr/>
          <a:lstStyle/>
          <a:p>
            <a:r>
              <a:rPr lang="de-CH" dirty="0"/>
              <a:t>Reference</a:t>
            </a:r>
            <a:endParaRPr lang="en-GB" dirty="0"/>
          </a:p>
        </p:txBody>
      </p:sp>
      <p:sp>
        <p:nvSpPr>
          <p:cNvPr id="8" name="Text Placeholder 7">
            <a:extLst>
              <a:ext uri="{FF2B5EF4-FFF2-40B4-BE49-F238E27FC236}">
                <a16:creationId xmlns:a16="http://schemas.microsoft.com/office/drawing/2014/main" id="{56F02FC4-56A8-D2E3-7F3C-B62A72867588}"/>
              </a:ext>
            </a:extLst>
          </p:cNvPr>
          <p:cNvSpPr>
            <a:spLocks noGrp="1"/>
          </p:cNvSpPr>
          <p:nvPr>
            <p:ph type="body" sz="quarter" idx="10"/>
          </p:nvPr>
        </p:nvSpPr>
        <p:spPr/>
        <p:txBody>
          <a:bodyPr/>
          <a:lstStyle/>
          <a:p>
            <a:endParaRPr lang="en-GB" dirty="0"/>
          </a:p>
        </p:txBody>
      </p:sp>
      <p:pic>
        <p:nvPicPr>
          <p:cNvPr id="13" name="Picture 12">
            <a:extLst>
              <a:ext uri="{FF2B5EF4-FFF2-40B4-BE49-F238E27FC236}">
                <a16:creationId xmlns:a16="http://schemas.microsoft.com/office/drawing/2014/main" id="{E2571BEE-2F9E-E532-EBB5-7F7E9360F899}"/>
              </a:ext>
            </a:extLst>
          </p:cNvPr>
          <p:cNvPicPr>
            <a:picLocks noChangeAspect="1"/>
          </p:cNvPicPr>
          <p:nvPr/>
        </p:nvPicPr>
        <p:blipFill>
          <a:blip r:embed="rId2"/>
          <a:stretch>
            <a:fillRect/>
          </a:stretch>
        </p:blipFill>
        <p:spPr>
          <a:xfrm>
            <a:off x="267719" y="1323509"/>
            <a:ext cx="1514475" cy="364331"/>
          </a:xfrm>
          <a:prstGeom prst="rect">
            <a:avLst/>
          </a:prstGeom>
        </p:spPr>
      </p:pic>
      <p:pic>
        <p:nvPicPr>
          <p:cNvPr id="15" name="Picture 14">
            <a:extLst>
              <a:ext uri="{FF2B5EF4-FFF2-40B4-BE49-F238E27FC236}">
                <a16:creationId xmlns:a16="http://schemas.microsoft.com/office/drawing/2014/main" id="{1869F98A-D22B-DC66-8D52-3709D8CEC67A}"/>
              </a:ext>
            </a:extLst>
          </p:cNvPr>
          <p:cNvPicPr>
            <a:picLocks noChangeAspect="1"/>
          </p:cNvPicPr>
          <p:nvPr/>
        </p:nvPicPr>
        <p:blipFill>
          <a:blip r:embed="rId3"/>
          <a:stretch>
            <a:fillRect/>
          </a:stretch>
        </p:blipFill>
        <p:spPr>
          <a:xfrm>
            <a:off x="224857" y="2043740"/>
            <a:ext cx="1600200" cy="307181"/>
          </a:xfrm>
          <a:prstGeom prst="rect">
            <a:avLst/>
          </a:prstGeom>
        </p:spPr>
      </p:pic>
      <p:pic>
        <p:nvPicPr>
          <p:cNvPr id="17" name="Picture 16">
            <a:extLst>
              <a:ext uri="{FF2B5EF4-FFF2-40B4-BE49-F238E27FC236}">
                <a16:creationId xmlns:a16="http://schemas.microsoft.com/office/drawing/2014/main" id="{FE014C82-1310-BE92-6D59-CF18FC176676}"/>
              </a:ext>
            </a:extLst>
          </p:cNvPr>
          <p:cNvPicPr>
            <a:picLocks noChangeAspect="1"/>
          </p:cNvPicPr>
          <p:nvPr/>
        </p:nvPicPr>
        <p:blipFill>
          <a:blip r:embed="rId4"/>
          <a:stretch>
            <a:fillRect/>
          </a:stretch>
        </p:blipFill>
        <p:spPr>
          <a:xfrm>
            <a:off x="2695265" y="1376476"/>
            <a:ext cx="1022387" cy="622727"/>
          </a:xfrm>
          <a:prstGeom prst="rect">
            <a:avLst/>
          </a:prstGeom>
        </p:spPr>
      </p:pic>
      <p:pic>
        <p:nvPicPr>
          <p:cNvPr id="19" name="Picture 18">
            <a:extLst>
              <a:ext uri="{FF2B5EF4-FFF2-40B4-BE49-F238E27FC236}">
                <a16:creationId xmlns:a16="http://schemas.microsoft.com/office/drawing/2014/main" id="{03D13C65-8153-E5B1-9517-990908D90739}"/>
              </a:ext>
            </a:extLst>
          </p:cNvPr>
          <p:cNvPicPr>
            <a:picLocks noChangeAspect="1"/>
          </p:cNvPicPr>
          <p:nvPr/>
        </p:nvPicPr>
        <p:blipFill>
          <a:blip r:embed="rId5"/>
          <a:stretch>
            <a:fillRect/>
          </a:stretch>
        </p:blipFill>
        <p:spPr>
          <a:xfrm>
            <a:off x="2697863" y="2058652"/>
            <a:ext cx="1019789" cy="902302"/>
          </a:xfrm>
          <a:prstGeom prst="rect">
            <a:avLst/>
          </a:prstGeom>
        </p:spPr>
      </p:pic>
      <p:pic>
        <p:nvPicPr>
          <p:cNvPr id="21" name="Picture 20">
            <a:extLst>
              <a:ext uri="{FF2B5EF4-FFF2-40B4-BE49-F238E27FC236}">
                <a16:creationId xmlns:a16="http://schemas.microsoft.com/office/drawing/2014/main" id="{B956D91E-9B56-FB43-C526-AB490789AAE8}"/>
              </a:ext>
            </a:extLst>
          </p:cNvPr>
          <p:cNvPicPr>
            <a:picLocks noChangeAspect="1"/>
          </p:cNvPicPr>
          <p:nvPr/>
        </p:nvPicPr>
        <p:blipFill>
          <a:blip r:embed="rId6"/>
          <a:stretch>
            <a:fillRect/>
          </a:stretch>
        </p:blipFill>
        <p:spPr>
          <a:xfrm>
            <a:off x="210569" y="3042621"/>
            <a:ext cx="1614488" cy="257175"/>
          </a:xfrm>
          <a:prstGeom prst="rect">
            <a:avLst/>
          </a:prstGeom>
        </p:spPr>
      </p:pic>
      <p:pic>
        <p:nvPicPr>
          <p:cNvPr id="23" name="Picture 22">
            <a:extLst>
              <a:ext uri="{FF2B5EF4-FFF2-40B4-BE49-F238E27FC236}">
                <a16:creationId xmlns:a16="http://schemas.microsoft.com/office/drawing/2014/main" id="{0B97A9EB-F064-5609-1EA4-DE928CB71896}"/>
              </a:ext>
            </a:extLst>
          </p:cNvPr>
          <p:cNvPicPr>
            <a:picLocks noChangeAspect="1"/>
          </p:cNvPicPr>
          <p:nvPr/>
        </p:nvPicPr>
        <p:blipFill>
          <a:blip r:embed="rId7"/>
          <a:stretch>
            <a:fillRect/>
          </a:stretch>
        </p:blipFill>
        <p:spPr>
          <a:xfrm>
            <a:off x="2695265" y="3020403"/>
            <a:ext cx="1040750" cy="902302"/>
          </a:xfrm>
          <a:prstGeom prst="rect">
            <a:avLst/>
          </a:prstGeom>
        </p:spPr>
      </p:pic>
      <p:sp>
        <p:nvSpPr>
          <p:cNvPr id="24" name="TextBox 23">
            <a:extLst>
              <a:ext uri="{FF2B5EF4-FFF2-40B4-BE49-F238E27FC236}">
                <a16:creationId xmlns:a16="http://schemas.microsoft.com/office/drawing/2014/main" id="{716D88DA-FD9A-C808-D70D-C9E402881A9C}"/>
              </a:ext>
            </a:extLst>
          </p:cNvPr>
          <p:cNvSpPr txBox="1"/>
          <p:nvPr/>
        </p:nvSpPr>
        <p:spPr>
          <a:xfrm>
            <a:off x="609096" y="3922705"/>
            <a:ext cx="3108556" cy="404085"/>
          </a:xfrm>
          <a:prstGeom prst="rect">
            <a:avLst/>
          </a:prstGeom>
          <a:solidFill>
            <a:schemeClr val="accent2">
              <a:lumMod val="40000"/>
              <a:lumOff val="60000"/>
            </a:schemeClr>
          </a:solidFill>
        </p:spPr>
        <p:txBody>
          <a:bodyPr wrap="square" rtlCol="0">
            <a:spAutoFit/>
          </a:bodyPr>
          <a:lstStyle/>
          <a:p>
            <a:pPr algn="ctr"/>
            <a:r>
              <a:rPr lang="de-CH" sz="1013" dirty="0"/>
              <a:t>All </a:t>
            </a:r>
            <a:r>
              <a:rPr lang="de-CH" sz="1013" dirty="0" err="1"/>
              <a:t>single</a:t>
            </a:r>
            <a:r>
              <a:rPr lang="de-CH" sz="1013" dirty="0"/>
              <a:t> </a:t>
            </a:r>
            <a:r>
              <a:rPr lang="de-CH" sz="1013" dirty="0" err="1"/>
              <a:t>values</a:t>
            </a:r>
            <a:r>
              <a:rPr lang="de-CH" sz="1013" dirty="0"/>
              <a:t> (</a:t>
            </a:r>
            <a:r>
              <a:rPr lang="de-CH" sz="1013" dirty="0" err="1"/>
              <a:t>numbers</a:t>
            </a:r>
            <a:r>
              <a:rPr lang="de-CH" sz="1013" dirty="0"/>
              <a:t>, </a:t>
            </a:r>
            <a:r>
              <a:rPr lang="de-CH" sz="1013" dirty="0" err="1"/>
              <a:t>text</a:t>
            </a:r>
            <a:r>
              <a:rPr lang="de-CH" sz="1013" dirty="0"/>
              <a:t>, </a:t>
            </a:r>
            <a:r>
              <a:rPr lang="de-CH" sz="1013" dirty="0" err="1"/>
              <a:t>boolean</a:t>
            </a:r>
            <a:r>
              <a:rPr lang="de-CH" sz="1013" dirty="0"/>
              <a:t>) follow </a:t>
            </a:r>
            <a:r>
              <a:rPr lang="de-CH" sz="1013" dirty="0" err="1"/>
              <a:t>this</a:t>
            </a:r>
            <a:r>
              <a:rPr lang="de-CH" sz="1013" dirty="0"/>
              <a:t> </a:t>
            </a:r>
            <a:r>
              <a:rPr lang="de-CH" sz="1013" dirty="0" err="1"/>
              <a:t>behaviour</a:t>
            </a:r>
            <a:r>
              <a:rPr lang="de-CH" sz="1013" dirty="0"/>
              <a:t>.</a:t>
            </a:r>
            <a:endParaRPr lang="en-GB" sz="1013" dirty="0"/>
          </a:p>
        </p:txBody>
      </p:sp>
      <p:sp>
        <p:nvSpPr>
          <p:cNvPr id="25" name="TextBox 24">
            <a:extLst>
              <a:ext uri="{FF2B5EF4-FFF2-40B4-BE49-F238E27FC236}">
                <a16:creationId xmlns:a16="http://schemas.microsoft.com/office/drawing/2014/main" id="{A650D962-6A17-A6A7-0AB6-BDC7843677F5}"/>
              </a:ext>
            </a:extLst>
          </p:cNvPr>
          <p:cNvSpPr txBox="1"/>
          <p:nvPr/>
        </p:nvSpPr>
        <p:spPr>
          <a:xfrm>
            <a:off x="4621746" y="4499808"/>
            <a:ext cx="3108556" cy="404085"/>
          </a:xfrm>
          <a:prstGeom prst="rect">
            <a:avLst/>
          </a:prstGeom>
          <a:solidFill>
            <a:schemeClr val="accent2">
              <a:lumMod val="40000"/>
              <a:lumOff val="60000"/>
            </a:schemeClr>
          </a:solidFill>
        </p:spPr>
        <p:txBody>
          <a:bodyPr wrap="square" rtlCol="0">
            <a:spAutoFit/>
          </a:bodyPr>
          <a:lstStyle/>
          <a:p>
            <a:pPr algn="ctr"/>
            <a:r>
              <a:rPr lang="de-CH" sz="1013" dirty="0"/>
              <a:t>Collections </a:t>
            </a:r>
            <a:r>
              <a:rPr lang="de-CH" sz="1013" dirty="0" err="1"/>
              <a:t>usually</a:t>
            </a:r>
            <a:r>
              <a:rPr lang="de-CH" sz="1013" dirty="0"/>
              <a:t> follow </a:t>
            </a:r>
            <a:r>
              <a:rPr lang="de-CH" sz="1013" dirty="0" err="1"/>
              <a:t>this</a:t>
            </a:r>
            <a:r>
              <a:rPr lang="de-CH" sz="1013" dirty="0"/>
              <a:t> </a:t>
            </a:r>
            <a:r>
              <a:rPr lang="de-CH" sz="1013" dirty="0" err="1"/>
              <a:t>behaviour</a:t>
            </a:r>
            <a:r>
              <a:rPr lang="de-CH" sz="1013" dirty="0"/>
              <a:t>. Most </a:t>
            </a:r>
            <a:r>
              <a:rPr lang="de-CH" sz="1013" dirty="0" err="1"/>
              <a:t>important</a:t>
            </a:r>
            <a:r>
              <a:rPr lang="de-CH" sz="1013" dirty="0"/>
              <a:t> </a:t>
            </a:r>
            <a:r>
              <a:rPr lang="de-CH" sz="1013" dirty="0" err="1"/>
              <a:t>here</a:t>
            </a:r>
            <a:r>
              <a:rPr lang="de-CH" sz="1013" dirty="0"/>
              <a:t> </a:t>
            </a:r>
            <a:r>
              <a:rPr lang="de-CH" sz="1013" dirty="0" err="1"/>
              <a:t>are</a:t>
            </a:r>
            <a:r>
              <a:rPr lang="de-CH" sz="1013" dirty="0"/>
              <a:t> </a:t>
            </a:r>
            <a:r>
              <a:rPr lang="de-CH" sz="1013" dirty="0" err="1"/>
              <a:t>lists</a:t>
            </a:r>
            <a:r>
              <a:rPr lang="de-CH" sz="1013" dirty="0"/>
              <a:t>.</a:t>
            </a:r>
            <a:endParaRPr lang="en-GB" sz="1013" dirty="0"/>
          </a:p>
        </p:txBody>
      </p:sp>
      <p:pic>
        <p:nvPicPr>
          <p:cNvPr id="27" name="Picture 26">
            <a:extLst>
              <a:ext uri="{FF2B5EF4-FFF2-40B4-BE49-F238E27FC236}">
                <a16:creationId xmlns:a16="http://schemas.microsoft.com/office/drawing/2014/main" id="{825B737D-92A6-BE83-9B58-6146F9B26FF3}"/>
              </a:ext>
            </a:extLst>
          </p:cNvPr>
          <p:cNvPicPr>
            <a:picLocks noChangeAspect="1"/>
          </p:cNvPicPr>
          <p:nvPr/>
        </p:nvPicPr>
        <p:blipFill>
          <a:blip r:embed="rId8"/>
          <a:stretch>
            <a:fillRect/>
          </a:stretch>
        </p:blipFill>
        <p:spPr>
          <a:xfrm>
            <a:off x="4222371" y="1243192"/>
            <a:ext cx="2714625" cy="392906"/>
          </a:xfrm>
          <a:prstGeom prst="rect">
            <a:avLst/>
          </a:prstGeom>
        </p:spPr>
      </p:pic>
      <p:pic>
        <p:nvPicPr>
          <p:cNvPr id="29" name="Picture 28">
            <a:extLst>
              <a:ext uri="{FF2B5EF4-FFF2-40B4-BE49-F238E27FC236}">
                <a16:creationId xmlns:a16="http://schemas.microsoft.com/office/drawing/2014/main" id="{BF529FEA-B98C-50D3-D8F1-993D460DE734}"/>
              </a:ext>
            </a:extLst>
          </p:cNvPr>
          <p:cNvPicPr>
            <a:picLocks noChangeAspect="1"/>
          </p:cNvPicPr>
          <p:nvPr/>
        </p:nvPicPr>
        <p:blipFill>
          <a:blip r:embed="rId9"/>
          <a:stretch>
            <a:fillRect/>
          </a:stretch>
        </p:blipFill>
        <p:spPr>
          <a:xfrm>
            <a:off x="6107685" y="1634825"/>
            <a:ext cx="2725632" cy="681408"/>
          </a:xfrm>
          <a:prstGeom prst="rect">
            <a:avLst/>
          </a:prstGeom>
        </p:spPr>
      </p:pic>
      <p:pic>
        <p:nvPicPr>
          <p:cNvPr id="31" name="Picture 30">
            <a:extLst>
              <a:ext uri="{FF2B5EF4-FFF2-40B4-BE49-F238E27FC236}">
                <a16:creationId xmlns:a16="http://schemas.microsoft.com/office/drawing/2014/main" id="{5E6D9F93-F884-9AE3-DE13-EF59DE44DD37}"/>
              </a:ext>
            </a:extLst>
          </p:cNvPr>
          <p:cNvPicPr>
            <a:picLocks noChangeAspect="1"/>
          </p:cNvPicPr>
          <p:nvPr/>
        </p:nvPicPr>
        <p:blipFill>
          <a:blip r:embed="rId10"/>
          <a:stretch>
            <a:fillRect/>
          </a:stretch>
        </p:blipFill>
        <p:spPr>
          <a:xfrm>
            <a:off x="4222371" y="2400877"/>
            <a:ext cx="2700338" cy="307181"/>
          </a:xfrm>
          <a:prstGeom prst="rect">
            <a:avLst/>
          </a:prstGeom>
        </p:spPr>
      </p:pic>
      <p:pic>
        <p:nvPicPr>
          <p:cNvPr id="33" name="Picture 32">
            <a:extLst>
              <a:ext uri="{FF2B5EF4-FFF2-40B4-BE49-F238E27FC236}">
                <a16:creationId xmlns:a16="http://schemas.microsoft.com/office/drawing/2014/main" id="{E4F99009-DA93-2632-4759-566A589B5CF2}"/>
              </a:ext>
            </a:extLst>
          </p:cNvPr>
          <p:cNvPicPr>
            <a:picLocks noChangeAspect="1"/>
          </p:cNvPicPr>
          <p:nvPr/>
        </p:nvPicPr>
        <p:blipFill>
          <a:blip r:embed="rId11"/>
          <a:stretch>
            <a:fillRect/>
          </a:stretch>
        </p:blipFill>
        <p:spPr>
          <a:xfrm>
            <a:off x="6101759" y="2379792"/>
            <a:ext cx="2714625" cy="867607"/>
          </a:xfrm>
          <a:prstGeom prst="rect">
            <a:avLst/>
          </a:prstGeom>
        </p:spPr>
      </p:pic>
      <p:pic>
        <p:nvPicPr>
          <p:cNvPr id="35" name="Picture 34">
            <a:extLst>
              <a:ext uri="{FF2B5EF4-FFF2-40B4-BE49-F238E27FC236}">
                <a16:creationId xmlns:a16="http://schemas.microsoft.com/office/drawing/2014/main" id="{999877C5-982F-F94C-D644-04169A70699A}"/>
              </a:ext>
            </a:extLst>
          </p:cNvPr>
          <p:cNvPicPr>
            <a:picLocks noChangeAspect="1"/>
          </p:cNvPicPr>
          <p:nvPr/>
        </p:nvPicPr>
        <p:blipFill>
          <a:blip r:embed="rId12"/>
          <a:stretch>
            <a:fillRect/>
          </a:stretch>
        </p:blipFill>
        <p:spPr>
          <a:xfrm>
            <a:off x="4197369" y="3261809"/>
            <a:ext cx="2750344" cy="314325"/>
          </a:xfrm>
          <a:prstGeom prst="rect">
            <a:avLst/>
          </a:prstGeom>
        </p:spPr>
      </p:pic>
      <p:pic>
        <p:nvPicPr>
          <p:cNvPr id="37" name="Picture 36">
            <a:extLst>
              <a:ext uri="{FF2B5EF4-FFF2-40B4-BE49-F238E27FC236}">
                <a16:creationId xmlns:a16="http://schemas.microsoft.com/office/drawing/2014/main" id="{B41A1FE5-4554-48F4-9A36-46482F188539}"/>
              </a:ext>
            </a:extLst>
          </p:cNvPr>
          <p:cNvPicPr>
            <a:picLocks noChangeAspect="1"/>
          </p:cNvPicPr>
          <p:nvPr/>
        </p:nvPicPr>
        <p:blipFill>
          <a:blip r:embed="rId13"/>
          <a:stretch>
            <a:fillRect/>
          </a:stretch>
        </p:blipFill>
        <p:spPr>
          <a:xfrm>
            <a:off x="6106500" y="3571500"/>
            <a:ext cx="3037501" cy="885752"/>
          </a:xfrm>
          <a:prstGeom prst="rect">
            <a:avLst/>
          </a:prstGeom>
        </p:spPr>
      </p:pic>
      <p:sp>
        <p:nvSpPr>
          <p:cNvPr id="3" name="Slide Number Placeholder 3">
            <a:extLst>
              <a:ext uri="{FF2B5EF4-FFF2-40B4-BE49-F238E27FC236}">
                <a16:creationId xmlns:a16="http://schemas.microsoft.com/office/drawing/2014/main" id="{7E2DE2DB-D097-D670-8828-6EF047FBBBC0}"/>
              </a:ext>
            </a:extLst>
          </p:cNvPr>
          <p:cNvSpPr txBox="1">
            <a:spLocks/>
          </p:cNvSpPr>
          <p:nvPr/>
        </p:nvSpPr>
        <p:spPr>
          <a:xfrm>
            <a:off x="8545317" y="4766943"/>
            <a:ext cx="288000" cy="273844"/>
          </a:xfrm>
          <a:prstGeom prst="rect">
            <a:avLst/>
          </a:prstGeom>
        </p:spPr>
        <p:txBody>
          <a:bodyPr anchor="t">
            <a:normAutofit fontScale="62500" lnSpcReduction="20000"/>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spcAft>
                <a:spcPts val="600"/>
              </a:spcAft>
            </a:pPr>
            <a:fld id="{E5FDA4BF-9F52-4648-A04F-CE46871DE89F}" type="slidenum">
              <a:rPr lang="en-US" smtClean="0">
                <a:solidFill>
                  <a:schemeClr val="bg1"/>
                </a:solidFill>
              </a:rPr>
              <a:pPr>
                <a:spcAft>
                  <a:spcPts val="600"/>
                </a:spcAft>
              </a:pPr>
              <a:t>19</a:t>
            </a:fld>
            <a:endParaRPr lang="en-US">
              <a:solidFill>
                <a:schemeClr val="bg1"/>
              </a:solidFill>
            </a:endParaRPr>
          </a:p>
        </p:txBody>
      </p:sp>
      <p:sp>
        <p:nvSpPr>
          <p:cNvPr id="4" name="Text Placeholder 7">
            <a:extLst>
              <a:ext uri="{FF2B5EF4-FFF2-40B4-BE49-F238E27FC236}">
                <a16:creationId xmlns:a16="http://schemas.microsoft.com/office/drawing/2014/main" id="{50D65C1A-0D08-ED9C-8CD6-0313D737D350}"/>
              </a:ext>
            </a:extLst>
          </p:cNvPr>
          <p:cNvSpPr txBox="1">
            <a:spLocks/>
          </p:cNvSpPr>
          <p:nvPr/>
        </p:nvSpPr>
        <p:spPr>
          <a:xfrm>
            <a:off x="356403" y="942275"/>
            <a:ext cx="3868340" cy="617934"/>
          </a:xfrm>
          <a:prstGeom prst="rect">
            <a:avLst/>
          </a:prstGeom>
        </p:spPr>
        <p:txBody>
          <a:bodyPr vert="horz" lIns="0" tIns="0" rIns="0" bIns="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sz="2000" b="1" dirty="0"/>
              <a:t>Value</a:t>
            </a:r>
            <a:endParaRPr lang="en-GB" sz="2000" b="1" dirty="0"/>
          </a:p>
        </p:txBody>
      </p:sp>
      <p:sp>
        <p:nvSpPr>
          <p:cNvPr id="6" name="TextBox 5">
            <a:extLst>
              <a:ext uri="{FF2B5EF4-FFF2-40B4-BE49-F238E27FC236}">
                <a16:creationId xmlns:a16="http://schemas.microsoft.com/office/drawing/2014/main" id="{0FB632C0-763D-3CB2-294A-A4831DA46E1E}"/>
              </a:ext>
            </a:extLst>
          </p:cNvPr>
          <p:cNvSpPr txBox="1"/>
          <p:nvPr/>
        </p:nvSpPr>
        <p:spPr>
          <a:xfrm>
            <a:off x="4228805" y="878716"/>
            <a:ext cx="4572000" cy="400110"/>
          </a:xfrm>
          <a:prstGeom prst="rect">
            <a:avLst/>
          </a:prstGeom>
          <a:noFill/>
        </p:spPr>
        <p:txBody>
          <a:bodyPr wrap="square">
            <a:spAutoFit/>
          </a:bodyPr>
          <a:lstStyle/>
          <a:p>
            <a:r>
              <a:rPr lang="de-CH" sz="2000" b="1" dirty="0"/>
              <a:t>Reference</a:t>
            </a:r>
            <a:endParaRPr lang="en-GB" sz="2000" b="1" dirty="0"/>
          </a:p>
        </p:txBody>
      </p:sp>
    </p:spTree>
    <p:extLst>
      <p:ext uri="{BB962C8B-B14F-4D97-AF65-F5344CB8AC3E}">
        <p14:creationId xmlns:p14="http://schemas.microsoft.com/office/powerpoint/2010/main" val="1497874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17DB3436-ED48-75F7-EFC8-D81AEA02D09F}"/>
              </a:ext>
            </a:extLst>
          </p:cNvPr>
          <p:cNvSpPr>
            <a:spLocks noGrp="1"/>
          </p:cNvSpPr>
          <p:nvPr>
            <p:ph type="sldNum" sz="quarter" idx="16"/>
          </p:nvPr>
        </p:nvSpPr>
        <p:spPr/>
        <p:txBody>
          <a:bodyPr/>
          <a:lstStyle/>
          <a:p>
            <a:fld id="{7559FC98-AF75-4A00-A03C-DF9FEBF6BCB9}" type="slidenum">
              <a:rPr lang="en-GB" smtClean="0"/>
              <a:pPr/>
              <a:t>2</a:t>
            </a:fld>
            <a:endParaRPr lang="en-GB"/>
          </a:p>
        </p:txBody>
      </p:sp>
      <p:sp>
        <p:nvSpPr>
          <p:cNvPr id="4" name="Titel 3">
            <a:extLst>
              <a:ext uri="{FF2B5EF4-FFF2-40B4-BE49-F238E27FC236}">
                <a16:creationId xmlns:a16="http://schemas.microsoft.com/office/drawing/2014/main" id="{A7DF72C1-C663-3FA3-FACB-98369A161D17}"/>
              </a:ext>
            </a:extLst>
          </p:cNvPr>
          <p:cNvSpPr>
            <a:spLocks noGrp="1"/>
          </p:cNvSpPr>
          <p:nvPr>
            <p:ph type="title"/>
          </p:nvPr>
        </p:nvSpPr>
        <p:spPr/>
        <p:txBody>
          <a:bodyPr/>
          <a:lstStyle/>
          <a:p>
            <a:r>
              <a:rPr lang="en-US"/>
              <a:t>Today’s Menu</a:t>
            </a:r>
          </a:p>
        </p:txBody>
      </p:sp>
      <p:sp>
        <p:nvSpPr>
          <p:cNvPr id="2" name="Textplatzhalter 1">
            <a:extLst>
              <a:ext uri="{FF2B5EF4-FFF2-40B4-BE49-F238E27FC236}">
                <a16:creationId xmlns:a16="http://schemas.microsoft.com/office/drawing/2014/main" id="{38C104DD-55A5-D5D7-68B1-A81097757DA7}"/>
              </a:ext>
            </a:extLst>
          </p:cNvPr>
          <p:cNvSpPr>
            <a:spLocks noGrp="1"/>
          </p:cNvSpPr>
          <p:nvPr>
            <p:ph type="body" sz="quarter" idx="13"/>
          </p:nvPr>
        </p:nvSpPr>
        <p:spPr>
          <a:xfrm>
            <a:off x="358774" y="1276350"/>
            <a:ext cx="5415949" cy="3203575"/>
          </a:xfrm>
        </p:spPr>
        <p:txBody>
          <a:bodyPr/>
          <a:lstStyle/>
          <a:p>
            <a:r>
              <a:rPr lang="en-US" dirty="0"/>
              <a:t>Discussion of assignment 2 and the respective quiz </a:t>
            </a:r>
          </a:p>
          <a:p>
            <a:r>
              <a:rPr lang="en-US" dirty="0"/>
              <a:t>Brief summary of skills necessary to solve assignment 3</a:t>
            </a:r>
          </a:p>
          <a:p>
            <a:r>
              <a:rPr lang="en-US" dirty="0"/>
              <a:t>Working on assignment 3</a:t>
            </a:r>
          </a:p>
        </p:txBody>
      </p:sp>
    </p:spTree>
    <p:extLst>
      <p:ext uri="{BB962C8B-B14F-4D97-AF65-F5344CB8AC3E}">
        <p14:creationId xmlns:p14="http://schemas.microsoft.com/office/powerpoint/2010/main" val="25174753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FB4C8-C4D9-C688-85AF-1B8358D80397}"/>
              </a:ext>
            </a:extLst>
          </p:cNvPr>
          <p:cNvSpPr>
            <a:spLocks noGrp="1"/>
          </p:cNvSpPr>
          <p:nvPr>
            <p:ph type="title"/>
          </p:nvPr>
        </p:nvSpPr>
        <p:spPr/>
        <p:txBody>
          <a:bodyPr/>
          <a:lstStyle/>
          <a:p>
            <a:r>
              <a:rPr lang="de-CH" dirty="0" err="1"/>
              <a:t>Vocabulary</a:t>
            </a:r>
            <a:r>
              <a:rPr lang="de-CH" dirty="0"/>
              <a:t> </a:t>
            </a:r>
            <a:r>
              <a:rPr lang="de-CH" dirty="0" err="1"/>
              <a:t>to</a:t>
            </a:r>
            <a:r>
              <a:rPr lang="de-CH" dirty="0"/>
              <a:t> </a:t>
            </a:r>
            <a:r>
              <a:rPr lang="de-CH" dirty="0" err="1"/>
              <a:t>keep</a:t>
            </a:r>
            <a:r>
              <a:rPr lang="de-CH" dirty="0"/>
              <a:t> in </a:t>
            </a:r>
            <a:r>
              <a:rPr lang="de-CH" dirty="0" err="1"/>
              <a:t>mind</a:t>
            </a:r>
            <a:endParaRPr lang="LID4096" dirty="0"/>
          </a:p>
        </p:txBody>
      </p:sp>
      <p:sp>
        <p:nvSpPr>
          <p:cNvPr id="5" name="Slide Number Placeholder 4">
            <a:extLst>
              <a:ext uri="{FF2B5EF4-FFF2-40B4-BE49-F238E27FC236}">
                <a16:creationId xmlns:a16="http://schemas.microsoft.com/office/drawing/2014/main" id="{198B4C37-0301-3C02-9B32-1596E6CC56E8}"/>
              </a:ext>
            </a:extLst>
          </p:cNvPr>
          <p:cNvSpPr>
            <a:spLocks noGrp="1"/>
          </p:cNvSpPr>
          <p:nvPr>
            <p:ph type="sldNum" sz="quarter" idx="16"/>
          </p:nvPr>
        </p:nvSpPr>
        <p:spPr/>
        <p:txBody>
          <a:bodyPr/>
          <a:lstStyle/>
          <a:p>
            <a:fld id="{7559FC98-AF75-4A00-A03C-DF9FEBF6BCB9}" type="slidenum">
              <a:rPr lang="en-GB" smtClean="0"/>
              <a:pPr/>
              <a:t>20</a:t>
            </a:fld>
            <a:endParaRPr lang="en-GB"/>
          </a:p>
        </p:txBody>
      </p:sp>
      <p:sp>
        <p:nvSpPr>
          <p:cNvPr id="7" name="Content Placeholder 2">
            <a:extLst>
              <a:ext uri="{FF2B5EF4-FFF2-40B4-BE49-F238E27FC236}">
                <a16:creationId xmlns:a16="http://schemas.microsoft.com/office/drawing/2014/main" id="{21CF3799-A348-4201-512C-AE72CD6CBDBC}"/>
              </a:ext>
            </a:extLst>
          </p:cNvPr>
          <p:cNvSpPr txBox="1">
            <a:spLocks/>
          </p:cNvSpPr>
          <p:nvPr/>
        </p:nvSpPr>
        <p:spPr>
          <a:xfrm>
            <a:off x="358775" y="985900"/>
            <a:ext cx="8426449" cy="3494025"/>
          </a:xfrm>
          <a:prstGeom prst="rect">
            <a:avLst/>
          </a:prstGeom>
        </p:spPr>
        <p:txBody>
          <a:bodyPr vert="horz" lIns="0" tIns="0" rIns="0" bIns="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b="1" dirty="0"/>
              <a:t>Variable </a:t>
            </a:r>
            <a:r>
              <a:rPr lang="de-CH" dirty="0"/>
              <a:t>= </a:t>
            </a:r>
            <a:r>
              <a:rPr lang="de-CH" dirty="0" err="1"/>
              <a:t>value</a:t>
            </a:r>
            <a:r>
              <a:rPr lang="de-CH" dirty="0"/>
              <a:t> </a:t>
            </a:r>
            <a:r>
              <a:rPr lang="de-CH" dirty="0" err="1"/>
              <a:t>that</a:t>
            </a:r>
            <a:r>
              <a:rPr lang="de-CH" dirty="0"/>
              <a:t> </a:t>
            </a:r>
            <a:r>
              <a:rPr lang="de-CH" dirty="0" err="1"/>
              <a:t>is</a:t>
            </a:r>
            <a:r>
              <a:rPr lang="de-CH" dirty="0"/>
              <a:t> </a:t>
            </a:r>
            <a:r>
              <a:rPr lang="de-CH" dirty="0" err="1"/>
              <a:t>stored</a:t>
            </a:r>
            <a:r>
              <a:rPr lang="de-CH" dirty="0"/>
              <a:t> in </a:t>
            </a:r>
            <a:r>
              <a:rPr lang="de-CH" dirty="0" err="1"/>
              <a:t>the</a:t>
            </a:r>
            <a:r>
              <a:rPr lang="de-CH" dirty="0"/>
              <a:t> </a:t>
            </a:r>
            <a:r>
              <a:rPr lang="de-CH" dirty="0" err="1"/>
              <a:t>computer’s</a:t>
            </a:r>
            <a:r>
              <a:rPr lang="de-CH" dirty="0"/>
              <a:t> </a:t>
            </a:r>
            <a:r>
              <a:rPr lang="de-CH" dirty="0" err="1"/>
              <a:t>memory</a:t>
            </a:r>
            <a:r>
              <a:rPr lang="de-CH" dirty="0"/>
              <a:t> </a:t>
            </a:r>
          </a:p>
          <a:p>
            <a:endParaRPr lang="de-CH" b="1" dirty="0"/>
          </a:p>
          <a:p>
            <a:r>
              <a:rPr lang="de-CH" b="1" dirty="0" err="1"/>
              <a:t>Function</a:t>
            </a:r>
            <a:r>
              <a:rPr lang="de-CH" b="1" dirty="0"/>
              <a:t> </a:t>
            </a:r>
            <a:r>
              <a:rPr lang="de-CH" dirty="0"/>
              <a:t>= block </a:t>
            </a:r>
            <a:r>
              <a:rPr lang="de-CH" dirty="0" err="1"/>
              <a:t>of</a:t>
            </a:r>
            <a:r>
              <a:rPr lang="de-CH" dirty="0"/>
              <a:t> </a:t>
            </a:r>
            <a:r>
              <a:rPr lang="de-CH" dirty="0" err="1"/>
              <a:t>organized</a:t>
            </a:r>
            <a:r>
              <a:rPr lang="de-CH" dirty="0"/>
              <a:t>, </a:t>
            </a:r>
            <a:r>
              <a:rPr lang="de-CH" dirty="0" err="1"/>
              <a:t>reusable</a:t>
            </a:r>
            <a:r>
              <a:rPr lang="de-CH" dirty="0"/>
              <a:t> </a:t>
            </a:r>
            <a:r>
              <a:rPr lang="de-CH" dirty="0" err="1"/>
              <a:t>that</a:t>
            </a:r>
            <a:r>
              <a:rPr lang="de-CH" dirty="0"/>
              <a:t> </a:t>
            </a:r>
            <a:r>
              <a:rPr lang="de-CH" dirty="0" err="1"/>
              <a:t>performs</a:t>
            </a:r>
            <a:r>
              <a:rPr lang="de-CH" dirty="0"/>
              <a:t> a </a:t>
            </a:r>
            <a:r>
              <a:rPr lang="de-CH" dirty="0" err="1"/>
              <a:t>specific</a:t>
            </a:r>
            <a:r>
              <a:rPr lang="de-CH" dirty="0"/>
              <a:t> </a:t>
            </a:r>
            <a:r>
              <a:rPr lang="de-CH" dirty="0" err="1"/>
              <a:t>task</a:t>
            </a:r>
            <a:endParaRPr lang="de-CH" dirty="0"/>
          </a:p>
          <a:p>
            <a:endParaRPr lang="de-CH" b="1" dirty="0"/>
          </a:p>
          <a:p>
            <a:r>
              <a:rPr lang="de-CH" b="1" dirty="0"/>
              <a:t>Parameter </a:t>
            </a:r>
            <a:r>
              <a:rPr lang="de-CH" dirty="0"/>
              <a:t>= variable </a:t>
            </a:r>
            <a:r>
              <a:rPr lang="de-CH" dirty="0" err="1"/>
              <a:t>that</a:t>
            </a:r>
            <a:r>
              <a:rPr lang="de-CH" dirty="0"/>
              <a:t> </a:t>
            </a:r>
            <a:r>
              <a:rPr lang="de-CH" dirty="0" err="1"/>
              <a:t>is</a:t>
            </a:r>
            <a:r>
              <a:rPr lang="de-CH" dirty="0"/>
              <a:t> </a:t>
            </a:r>
            <a:r>
              <a:rPr lang="de-CH" dirty="0" err="1"/>
              <a:t>defined</a:t>
            </a:r>
            <a:r>
              <a:rPr lang="de-CH" dirty="0"/>
              <a:t> </a:t>
            </a:r>
            <a:r>
              <a:rPr lang="de-CH" dirty="0" err="1"/>
              <a:t>as</a:t>
            </a:r>
            <a:r>
              <a:rPr lang="de-CH" dirty="0"/>
              <a:t> </a:t>
            </a:r>
            <a:r>
              <a:rPr lang="de-CH" dirty="0" err="1"/>
              <a:t>part</a:t>
            </a:r>
            <a:r>
              <a:rPr lang="de-CH" dirty="0"/>
              <a:t> </a:t>
            </a:r>
            <a:r>
              <a:rPr lang="de-CH" dirty="0" err="1"/>
              <a:t>of</a:t>
            </a:r>
            <a:r>
              <a:rPr lang="de-CH" dirty="0"/>
              <a:t> </a:t>
            </a:r>
            <a:r>
              <a:rPr lang="de-CH" dirty="0" err="1"/>
              <a:t>the</a:t>
            </a:r>
            <a:r>
              <a:rPr lang="de-CH" dirty="0"/>
              <a:t> </a:t>
            </a:r>
            <a:r>
              <a:rPr lang="de-CH" dirty="0" err="1"/>
              <a:t>function</a:t>
            </a:r>
            <a:r>
              <a:rPr lang="de-CH" dirty="0"/>
              <a:t> </a:t>
            </a:r>
            <a:r>
              <a:rPr lang="de-CH" dirty="0" err="1"/>
              <a:t>definition</a:t>
            </a:r>
            <a:endParaRPr lang="de-CH" dirty="0"/>
          </a:p>
          <a:p>
            <a:endParaRPr lang="de-CH" b="1" dirty="0"/>
          </a:p>
          <a:p>
            <a:r>
              <a:rPr lang="de-CH" b="1" dirty="0"/>
              <a:t>Argument </a:t>
            </a:r>
            <a:r>
              <a:rPr lang="de-CH" dirty="0"/>
              <a:t>=</a:t>
            </a:r>
            <a:r>
              <a:rPr lang="de-CH" b="1" dirty="0"/>
              <a:t> </a:t>
            </a:r>
            <a:r>
              <a:rPr lang="de-CH" dirty="0" err="1"/>
              <a:t>value</a:t>
            </a:r>
            <a:r>
              <a:rPr lang="de-CH" dirty="0"/>
              <a:t> </a:t>
            </a:r>
            <a:r>
              <a:rPr lang="de-CH" dirty="0" err="1"/>
              <a:t>that</a:t>
            </a:r>
            <a:r>
              <a:rPr lang="de-CH" dirty="0"/>
              <a:t> </a:t>
            </a:r>
            <a:r>
              <a:rPr lang="de-CH" dirty="0" err="1"/>
              <a:t>is</a:t>
            </a:r>
            <a:r>
              <a:rPr lang="de-CH" dirty="0"/>
              <a:t> </a:t>
            </a:r>
            <a:r>
              <a:rPr lang="de-CH" dirty="0" err="1"/>
              <a:t>passed</a:t>
            </a:r>
            <a:r>
              <a:rPr lang="de-CH" dirty="0"/>
              <a:t> </a:t>
            </a:r>
            <a:r>
              <a:rPr lang="de-CH" dirty="0" err="1"/>
              <a:t>to</a:t>
            </a:r>
            <a:r>
              <a:rPr lang="de-CH" dirty="0"/>
              <a:t> a </a:t>
            </a:r>
            <a:r>
              <a:rPr lang="de-CH" dirty="0" err="1"/>
              <a:t>function</a:t>
            </a:r>
            <a:r>
              <a:rPr lang="de-CH" dirty="0"/>
              <a:t> </a:t>
            </a:r>
            <a:r>
              <a:rPr lang="de-CH" dirty="0" err="1"/>
              <a:t>when</a:t>
            </a:r>
            <a:r>
              <a:rPr lang="de-CH" dirty="0"/>
              <a:t> </a:t>
            </a:r>
            <a:r>
              <a:rPr lang="de-CH" dirty="0" err="1"/>
              <a:t>it</a:t>
            </a:r>
            <a:r>
              <a:rPr lang="de-CH" dirty="0"/>
              <a:t> </a:t>
            </a:r>
            <a:r>
              <a:rPr lang="de-CH" dirty="0" err="1"/>
              <a:t>is</a:t>
            </a:r>
            <a:r>
              <a:rPr lang="de-CH" dirty="0"/>
              <a:t> </a:t>
            </a:r>
            <a:r>
              <a:rPr lang="de-CH" dirty="0" err="1"/>
              <a:t>called</a:t>
            </a:r>
            <a:endParaRPr lang="de-CH" dirty="0"/>
          </a:p>
          <a:p>
            <a:endParaRPr lang="de-CH" b="1" dirty="0"/>
          </a:p>
          <a:p>
            <a:r>
              <a:rPr lang="de-CH" b="1" dirty="0"/>
              <a:t>Keyword Argument </a:t>
            </a:r>
            <a:r>
              <a:rPr lang="de-CH" dirty="0"/>
              <a:t>= </a:t>
            </a:r>
            <a:r>
              <a:rPr lang="de-CH" dirty="0" err="1"/>
              <a:t>value</a:t>
            </a:r>
            <a:r>
              <a:rPr lang="de-CH" dirty="0"/>
              <a:t> </a:t>
            </a:r>
            <a:r>
              <a:rPr lang="de-CH" dirty="0" err="1"/>
              <a:t>that</a:t>
            </a:r>
            <a:r>
              <a:rPr lang="de-CH" dirty="0"/>
              <a:t> </a:t>
            </a:r>
            <a:r>
              <a:rPr lang="de-CH" dirty="0" err="1"/>
              <a:t>is</a:t>
            </a:r>
            <a:r>
              <a:rPr lang="de-CH" dirty="0"/>
              <a:t> </a:t>
            </a:r>
            <a:r>
              <a:rPr lang="de-CH" dirty="0" err="1"/>
              <a:t>passed</a:t>
            </a:r>
            <a:r>
              <a:rPr lang="de-CH" dirty="0"/>
              <a:t> a </a:t>
            </a:r>
            <a:r>
              <a:rPr lang="de-CH" dirty="0" err="1"/>
              <a:t>function</a:t>
            </a:r>
            <a:r>
              <a:rPr lang="de-CH" dirty="0"/>
              <a:t> </a:t>
            </a:r>
            <a:r>
              <a:rPr lang="de-CH" dirty="0" err="1"/>
              <a:t>with</a:t>
            </a:r>
            <a:r>
              <a:rPr lang="de-CH" dirty="0"/>
              <a:t> a </a:t>
            </a:r>
            <a:r>
              <a:rPr lang="de-CH" dirty="0" err="1"/>
              <a:t>name</a:t>
            </a:r>
            <a:r>
              <a:rPr lang="de-CH" dirty="0"/>
              <a:t> </a:t>
            </a:r>
            <a:r>
              <a:rPr lang="de-CH" dirty="0" err="1"/>
              <a:t>that</a:t>
            </a:r>
            <a:r>
              <a:rPr lang="de-CH" dirty="0"/>
              <a:t> </a:t>
            </a:r>
            <a:r>
              <a:rPr lang="de-CH" dirty="0" err="1"/>
              <a:t>matches</a:t>
            </a:r>
            <a:r>
              <a:rPr lang="de-CH" dirty="0"/>
              <a:t> </a:t>
            </a:r>
            <a:r>
              <a:rPr lang="de-CH" dirty="0" err="1"/>
              <a:t>the</a:t>
            </a:r>
            <a:r>
              <a:rPr lang="de-CH" dirty="0"/>
              <a:t> </a:t>
            </a:r>
            <a:r>
              <a:rPr lang="de-CH" dirty="0" err="1"/>
              <a:t>parameter</a:t>
            </a:r>
            <a:r>
              <a:rPr lang="de-CH" dirty="0"/>
              <a:t> </a:t>
            </a:r>
            <a:r>
              <a:rPr lang="de-CH" dirty="0" err="1"/>
              <a:t>name</a:t>
            </a:r>
            <a:r>
              <a:rPr lang="de-CH" dirty="0"/>
              <a:t> in </a:t>
            </a:r>
            <a:r>
              <a:rPr lang="de-CH" dirty="0" err="1"/>
              <a:t>the</a:t>
            </a:r>
            <a:r>
              <a:rPr lang="de-CH" dirty="0"/>
              <a:t> </a:t>
            </a:r>
            <a:r>
              <a:rPr lang="de-CH" dirty="0" err="1"/>
              <a:t>function</a:t>
            </a:r>
            <a:r>
              <a:rPr lang="de-CH" dirty="0"/>
              <a:t> </a:t>
            </a:r>
            <a:r>
              <a:rPr lang="de-CH" dirty="0" err="1"/>
              <a:t>definition</a:t>
            </a:r>
            <a:endParaRPr lang="de-CH" dirty="0"/>
          </a:p>
          <a:p>
            <a:endParaRPr lang="de-CH" dirty="0"/>
          </a:p>
          <a:p>
            <a:r>
              <a:rPr lang="de-CH" b="1" dirty="0"/>
              <a:t>Iteration</a:t>
            </a:r>
            <a:r>
              <a:rPr lang="de-CH" dirty="0"/>
              <a:t> = "Repetition" in a loop</a:t>
            </a:r>
          </a:p>
          <a:p>
            <a:endParaRPr lang="de-CH" b="1" dirty="0"/>
          </a:p>
          <a:p>
            <a:r>
              <a:rPr lang="de-CH" b="1" dirty="0" err="1"/>
              <a:t>Iterable</a:t>
            </a:r>
            <a:r>
              <a:rPr lang="de-CH" dirty="0"/>
              <a:t> = "</a:t>
            </a:r>
            <a:r>
              <a:rPr lang="de-CH" dirty="0" err="1"/>
              <a:t>container</a:t>
            </a:r>
            <a:r>
              <a:rPr lang="de-CH" dirty="0"/>
              <a:t>" </a:t>
            </a:r>
            <a:r>
              <a:rPr lang="de-CH" dirty="0" err="1"/>
              <a:t>that</a:t>
            </a:r>
            <a:r>
              <a:rPr lang="de-CH" dirty="0"/>
              <a:t> </a:t>
            </a:r>
            <a:r>
              <a:rPr lang="de-CH" dirty="0" err="1"/>
              <a:t>can</a:t>
            </a:r>
            <a:r>
              <a:rPr lang="de-CH" dirty="0"/>
              <a:t> </a:t>
            </a:r>
            <a:r>
              <a:rPr lang="de-CH" dirty="0" err="1"/>
              <a:t>store</a:t>
            </a:r>
            <a:r>
              <a:rPr lang="de-CH" dirty="0"/>
              <a:t> </a:t>
            </a:r>
            <a:r>
              <a:rPr lang="de-CH" dirty="0" err="1"/>
              <a:t>any</a:t>
            </a:r>
            <a:r>
              <a:rPr lang="de-CH" dirty="0"/>
              <a:t> variable and </a:t>
            </a:r>
            <a:r>
              <a:rPr lang="de-CH" dirty="0" err="1"/>
              <a:t>returns</a:t>
            </a:r>
            <a:r>
              <a:rPr lang="de-CH" dirty="0"/>
              <a:t> </a:t>
            </a:r>
            <a:r>
              <a:rPr lang="de-CH" dirty="0" err="1"/>
              <a:t>it</a:t>
            </a:r>
            <a:r>
              <a:rPr lang="de-CH" dirty="0"/>
              <a:t> </a:t>
            </a:r>
            <a:r>
              <a:rPr lang="de-CH" dirty="0" err="1"/>
              <a:t>one</a:t>
            </a:r>
            <a:r>
              <a:rPr lang="de-CH" dirty="0"/>
              <a:t> </a:t>
            </a:r>
            <a:r>
              <a:rPr lang="de-CH" dirty="0" err="1"/>
              <a:t>by</a:t>
            </a:r>
            <a:r>
              <a:rPr lang="de-CH" dirty="0"/>
              <a:t> </a:t>
            </a:r>
            <a:r>
              <a:rPr lang="de-CH" dirty="0" err="1"/>
              <a:t>one</a:t>
            </a:r>
            <a:endParaRPr lang="de-CH" b="1" dirty="0"/>
          </a:p>
        </p:txBody>
      </p:sp>
      <p:pic>
        <p:nvPicPr>
          <p:cNvPr id="9" name="Picture 8">
            <a:extLst>
              <a:ext uri="{FF2B5EF4-FFF2-40B4-BE49-F238E27FC236}">
                <a16:creationId xmlns:a16="http://schemas.microsoft.com/office/drawing/2014/main" id="{CC52D6D8-16C7-92B9-EE0B-1EDDB27DD9AD}"/>
              </a:ext>
            </a:extLst>
          </p:cNvPr>
          <p:cNvPicPr>
            <a:picLocks noChangeAspect="1"/>
          </p:cNvPicPr>
          <p:nvPr/>
        </p:nvPicPr>
        <p:blipFill rotWithShape="1">
          <a:blip r:embed="rId2"/>
          <a:srcRect l="14810" t="50000" r="64051" b="23488"/>
          <a:stretch/>
        </p:blipFill>
        <p:spPr>
          <a:xfrm>
            <a:off x="6638627" y="3213652"/>
            <a:ext cx="1932972" cy="1363642"/>
          </a:xfrm>
          <a:prstGeom prst="rect">
            <a:avLst/>
          </a:prstGeom>
        </p:spPr>
      </p:pic>
    </p:spTree>
    <p:extLst>
      <p:ext uri="{BB962C8B-B14F-4D97-AF65-F5344CB8AC3E}">
        <p14:creationId xmlns:p14="http://schemas.microsoft.com/office/powerpoint/2010/main" val="17448143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lstStyle/>
          <a:p>
            <a:r>
              <a:rPr lang="de-CH" dirty="0" err="1"/>
              <a:t>Exercise</a:t>
            </a:r>
            <a:r>
              <a:rPr lang="de-CH" dirty="0"/>
              <a:t> 3:</a:t>
            </a:r>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a:xfrm>
            <a:off x="827999" y="3548063"/>
            <a:ext cx="7661093" cy="931862"/>
          </a:xfrm>
        </p:spPr>
        <p:txBody>
          <a:bodyPr/>
          <a:lstStyle/>
          <a:p>
            <a:r>
              <a:rPr lang="en-GB" sz="2800" i="1" dirty="0"/>
              <a:t>Let’s solve the exercise together…</a:t>
            </a:r>
          </a:p>
          <a:p>
            <a:r>
              <a:rPr lang="en-GB" sz="2800" i="1" dirty="0"/>
              <a:t>…to enable you to solve the assignment on your own!</a:t>
            </a:r>
          </a:p>
          <a:p>
            <a:endParaRPr lang="en-GB" sz="2800" i="1" dirty="0"/>
          </a:p>
        </p:txBody>
      </p:sp>
    </p:spTree>
    <p:extLst>
      <p:ext uri="{BB962C8B-B14F-4D97-AF65-F5344CB8AC3E}">
        <p14:creationId xmlns:p14="http://schemas.microsoft.com/office/powerpoint/2010/main" val="2299432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Short “summary” of Coding Python in 7 Slides</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a:xfrm>
            <a:off x="1548000" y="3001618"/>
            <a:ext cx="6444533" cy="1478308"/>
          </a:xfrm>
        </p:spPr>
        <p:txBody>
          <a:bodyPr>
            <a:normAutofit/>
          </a:bodyPr>
          <a:lstStyle/>
          <a:p>
            <a:pPr lvl="1">
              <a:lnSpc>
                <a:spcPct val="110000"/>
              </a:lnSpc>
            </a:pPr>
            <a:r>
              <a:rPr lang="en-US" sz="1600" dirty="0">
                <a:solidFill>
                  <a:srgbClr val="D9D9D9"/>
                </a:solidFill>
              </a:rPr>
              <a:t>Let’s take a look at the slides from last week and what is still open.</a:t>
            </a:r>
          </a:p>
        </p:txBody>
      </p:sp>
    </p:spTree>
    <p:extLst>
      <p:ext uri="{BB962C8B-B14F-4D97-AF65-F5344CB8AC3E}">
        <p14:creationId xmlns:p14="http://schemas.microsoft.com/office/powerpoint/2010/main" val="495190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C844-53FA-4800-844F-4FE428FF86F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29B9A38D-8242-4559-87E5-BFF64B525ED5}"/>
              </a:ext>
            </a:extLst>
          </p:cNvPr>
          <p:cNvSpPr>
            <a:spLocks noGrp="1"/>
          </p:cNvSpPr>
          <p:nvPr>
            <p:ph idx="1"/>
          </p:nvPr>
        </p:nvSpPr>
        <p:spPr>
          <a:xfrm>
            <a:off x="358775" y="1276350"/>
            <a:ext cx="5780328" cy="3203575"/>
          </a:xfrm>
        </p:spPr>
        <p:txBody>
          <a:bodyPr>
            <a:normAutofit fontScale="85000" lnSpcReduction="20000"/>
          </a:bodyPr>
          <a:lstStyle/>
          <a:p>
            <a:r>
              <a:rPr lang="en-US" dirty="0"/>
              <a:t>A Simple Calculator as your first computer program!</a:t>
            </a:r>
            <a:br>
              <a:rPr lang="en-US" dirty="0"/>
            </a:br>
            <a:endParaRPr lang="en-US" dirty="0"/>
          </a:p>
          <a:p>
            <a:pPr lvl="1"/>
            <a:r>
              <a:rPr lang="en-US" dirty="0"/>
              <a:t>You will learn how to assign values to variables and to do basic calculations</a:t>
            </a:r>
          </a:p>
          <a:p>
            <a:endParaRPr lang="en-US" dirty="0"/>
          </a:p>
          <a:p>
            <a:r>
              <a:rPr lang="en-US" dirty="0"/>
              <a:t>There are among others the following arithmetic operations in Python:</a:t>
            </a:r>
            <a:br>
              <a:rPr lang="en-US" dirty="0"/>
            </a:br>
            <a:endParaRPr lang="en-US" dirty="0"/>
          </a:p>
          <a:p>
            <a:pPr lvl="1"/>
            <a:r>
              <a:rPr lang="en-US" dirty="0"/>
              <a:t>Addition: +</a:t>
            </a:r>
          </a:p>
          <a:p>
            <a:pPr lvl="1"/>
            <a:r>
              <a:rPr lang="en-US" dirty="0"/>
              <a:t>Subtraction: -</a:t>
            </a:r>
          </a:p>
          <a:p>
            <a:pPr lvl="1"/>
            <a:r>
              <a:rPr lang="en-US" dirty="0"/>
              <a:t>Multiplication: *</a:t>
            </a:r>
          </a:p>
          <a:p>
            <a:pPr lvl="1"/>
            <a:r>
              <a:rPr lang="en-US" dirty="0"/>
              <a:t>Division: /</a:t>
            </a:r>
          </a:p>
          <a:p>
            <a:pPr lvl="1"/>
            <a:r>
              <a:rPr lang="en-US" dirty="0"/>
              <a:t>Power Function: **</a:t>
            </a:r>
          </a:p>
          <a:p>
            <a:pPr lvl="2"/>
            <a:r>
              <a:rPr lang="en-US" dirty="0"/>
              <a:t>Example: 3**2 = 9 same as 3^2 (often written like that in Excel)</a:t>
            </a:r>
          </a:p>
          <a:p>
            <a:pPr lvl="1"/>
            <a:r>
              <a:rPr lang="en-US" dirty="0"/>
              <a:t>Modulo Function: %</a:t>
            </a:r>
          </a:p>
          <a:p>
            <a:pPr lvl="2"/>
            <a:r>
              <a:rPr lang="en-US" dirty="0"/>
              <a:t>In computing, the modulo operation returns the remainder of a division, after one number is divided by another (called the modulus of the operation)</a:t>
            </a:r>
          </a:p>
          <a:p>
            <a:pPr lvl="2"/>
            <a:r>
              <a:rPr lang="en-US" dirty="0"/>
              <a:t>Example: 17 % 5 = 2 (15/5 = 3 </a:t>
            </a:r>
            <a:r>
              <a:rPr lang="en-US" dirty="0">
                <a:sym typeface="Wingdings" panose="05000000000000000000" pitchFamily="2" charset="2"/>
              </a:rPr>
              <a:t> the remainder up to 17 is 2)</a:t>
            </a:r>
          </a:p>
          <a:p>
            <a:pPr lvl="2"/>
            <a:r>
              <a:rPr lang="en-US" dirty="0">
                <a:sym typeface="Wingdings" panose="05000000000000000000" pitchFamily="2" charset="2"/>
              </a:rPr>
              <a:t>So, Modulo does integer divisions and returns the remainder</a:t>
            </a:r>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3669494B-756E-4AD7-88BC-6401ACC9D29B}"/>
              </a:ext>
            </a:extLst>
          </p:cNvPr>
          <p:cNvSpPr>
            <a:spLocks noGrp="1"/>
          </p:cNvSpPr>
          <p:nvPr>
            <p:ph type="sldNum" sz="quarter" idx="12"/>
          </p:nvPr>
        </p:nvSpPr>
        <p:spPr/>
        <p:txBody>
          <a:bodyPr/>
          <a:lstStyle/>
          <a:p>
            <a:fld id="{E5FDA4BF-9F52-4648-A04F-CE46871DE89F}" type="slidenum">
              <a:rPr lang="en-US"/>
              <a:pPr/>
              <a:t>23</a:t>
            </a:fld>
            <a:endParaRPr lang="en-US" dirty="0"/>
          </a:p>
        </p:txBody>
      </p:sp>
      <p:sp>
        <p:nvSpPr>
          <p:cNvPr id="11" name="Textplatzhalter 10">
            <a:extLst>
              <a:ext uri="{FF2B5EF4-FFF2-40B4-BE49-F238E27FC236}">
                <a16:creationId xmlns:a16="http://schemas.microsoft.com/office/drawing/2014/main" id="{A39BE07A-3C99-E770-B9DD-2B45B206D1F4}"/>
              </a:ext>
            </a:extLst>
          </p:cNvPr>
          <p:cNvSpPr>
            <a:spLocks noGrp="1"/>
          </p:cNvSpPr>
          <p:nvPr>
            <p:ph type="body" sz="quarter" idx="10"/>
          </p:nvPr>
        </p:nvSpPr>
        <p:spPr/>
        <p:txBody>
          <a:bodyPr/>
          <a:lstStyle/>
          <a:p>
            <a:endParaRPr lang="en-US"/>
          </a:p>
        </p:txBody>
      </p:sp>
      <p:pic>
        <p:nvPicPr>
          <p:cNvPr id="7" name="Grafik 6" descr="Ein Bild, das Text, Rechner, Elektronik, schwarz enthält.&#10;&#10;Automatisch generierte Beschreibung">
            <a:extLst>
              <a:ext uri="{FF2B5EF4-FFF2-40B4-BE49-F238E27FC236}">
                <a16:creationId xmlns:a16="http://schemas.microsoft.com/office/drawing/2014/main" id="{353939DE-932B-12CB-38B4-F4098574D0FA}"/>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92005" y="784754"/>
            <a:ext cx="2261717" cy="4085227"/>
          </a:xfrm>
          <a:prstGeom prst="rect">
            <a:avLst/>
          </a:prstGeom>
        </p:spPr>
      </p:pic>
      <p:pic>
        <p:nvPicPr>
          <p:cNvPr id="8" name="Graphic 7" descr="Checkmark with solid fill">
            <a:extLst>
              <a:ext uri="{FF2B5EF4-FFF2-40B4-BE49-F238E27FC236}">
                <a16:creationId xmlns:a16="http://schemas.microsoft.com/office/drawing/2014/main" id="{504A678D-5F1D-D35F-56FD-FD5E5D956AC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31679242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dirty="0"/>
              <a:t>Assigning a value to a variable</a:t>
            </a:r>
          </a:p>
        </p:txBody>
      </p:sp>
      <p:sp>
        <p:nvSpPr>
          <p:cNvPr id="3" name="Content Placeholder 2">
            <a:extLst>
              <a:ext uri="{FF2B5EF4-FFF2-40B4-BE49-F238E27FC236}">
                <a16:creationId xmlns:a16="http://schemas.microsoft.com/office/drawing/2014/main" id="{43424ED6-2BDF-4AD4-9B6D-CA230FAACBBD}"/>
              </a:ext>
            </a:extLst>
          </p:cNvPr>
          <p:cNvSpPr>
            <a:spLocks noGrp="1"/>
          </p:cNvSpPr>
          <p:nvPr>
            <p:ph idx="1"/>
          </p:nvPr>
        </p:nvSpPr>
        <p:spPr/>
        <p:txBody>
          <a:bodyPr/>
          <a:lstStyle/>
          <a:p>
            <a:r>
              <a:rPr lang="en-US" dirty="0"/>
              <a:t>The equal sign (=) is used to assign values to variables</a:t>
            </a:r>
          </a:p>
          <a:p>
            <a:endParaRPr lang="en-US" dirty="0"/>
          </a:p>
          <a:p>
            <a:r>
              <a:rPr lang="en-US" dirty="0">
                <a:latin typeface="Courier New" panose="02070309020205020404" pitchFamily="49" charset="0"/>
                <a:cs typeface="Courier New" panose="02070309020205020404" pitchFamily="49" charset="0"/>
              </a:rPr>
              <a:t>x = 5</a:t>
            </a:r>
          </a:p>
          <a:p>
            <a:r>
              <a:rPr lang="en-US" dirty="0">
                <a:latin typeface="Courier New" panose="02070309020205020404" pitchFamily="49" charset="0"/>
                <a:cs typeface="Courier New" panose="02070309020205020404" pitchFamily="49" charset="0"/>
              </a:rPr>
              <a:t>y = True</a:t>
            </a:r>
          </a:p>
          <a:p>
            <a:endParaRPr lang="en-US" dirty="0">
              <a:latin typeface="Courier New" panose="02070309020205020404" pitchFamily="49" charset="0"/>
              <a:cs typeface="Courier New" panose="02070309020205020404" pitchFamily="49" charset="0"/>
            </a:endParaRPr>
          </a:p>
          <a:p>
            <a:r>
              <a:rPr lang="en-US" dirty="0"/>
              <a:t>etc.</a:t>
            </a: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lstStyle/>
          <a:p>
            <a:fld id="{E5FDA4BF-9F52-4648-A04F-CE46871DE89F}" type="slidenum">
              <a:rPr lang="en-US" smtClean="0"/>
              <a:pPr/>
              <a:t>24</a:t>
            </a:fld>
            <a:endParaRPr lang="en-US"/>
          </a:p>
        </p:txBody>
      </p:sp>
      <p:pic>
        <p:nvPicPr>
          <p:cNvPr id="5" name="Grafik 4">
            <a:extLst>
              <a:ext uri="{FF2B5EF4-FFF2-40B4-BE49-F238E27FC236}">
                <a16:creationId xmlns:a16="http://schemas.microsoft.com/office/drawing/2014/main" id="{9CDB128C-405E-AAA1-1E63-D6D280504391}"/>
              </a:ext>
            </a:extLst>
          </p:cNvPr>
          <p:cNvPicPr>
            <a:picLocks noChangeAspect="1"/>
          </p:cNvPicPr>
          <p:nvPr/>
        </p:nvPicPr>
        <p:blipFill>
          <a:blip r:embed="rId2"/>
          <a:stretch>
            <a:fillRect/>
          </a:stretch>
        </p:blipFill>
        <p:spPr>
          <a:xfrm>
            <a:off x="6449297" y="735013"/>
            <a:ext cx="2335928" cy="2659633"/>
          </a:xfrm>
          <a:prstGeom prst="rect">
            <a:avLst/>
          </a:prstGeom>
        </p:spPr>
      </p:pic>
      <p:pic>
        <p:nvPicPr>
          <p:cNvPr id="6" name="Graphic 5" descr="Checkmark with solid fill">
            <a:extLst>
              <a:ext uri="{FF2B5EF4-FFF2-40B4-BE49-F238E27FC236}">
                <a16:creationId xmlns:a16="http://schemas.microsoft.com/office/drawing/2014/main" id="{C6B5C800-6E8E-EDC1-CDAB-F6B1029D8C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15356064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(1)</a:t>
            </a:r>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25</a:t>
            </a:fld>
            <a:endParaRPr lang="en-US"/>
          </a:p>
        </p:txBody>
      </p:sp>
      <p:pic>
        <p:nvPicPr>
          <p:cNvPr id="5" name="Grafik 4">
            <a:extLst>
              <a:ext uri="{FF2B5EF4-FFF2-40B4-BE49-F238E27FC236}">
                <a16:creationId xmlns:a16="http://schemas.microsoft.com/office/drawing/2014/main" id="{C710FA23-D292-2C2D-E808-A26776B0D522}"/>
              </a:ext>
            </a:extLst>
          </p:cNvPr>
          <p:cNvPicPr>
            <a:picLocks noChangeAspect="1"/>
          </p:cNvPicPr>
          <p:nvPr/>
        </p:nvPicPr>
        <p:blipFill rotWithShape="1">
          <a:blip r:embed="rId2"/>
          <a:srcRect t="28500"/>
          <a:stretch/>
        </p:blipFill>
        <p:spPr>
          <a:xfrm>
            <a:off x="5454876" y="1276350"/>
            <a:ext cx="3330349" cy="2410346"/>
          </a:xfrm>
          <a:prstGeom prst="rect">
            <a:avLst/>
          </a:prstGeom>
        </p:spPr>
      </p:pic>
      <p:pic>
        <p:nvPicPr>
          <p:cNvPr id="6" name="Graphic 5" descr="Checkmark with solid fill">
            <a:extLst>
              <a:ext uri="{FF2B5EF4-FFF2-40B4-BE49-F238E27FC236}">
                <a16:creationId xmlns:a16="http://schemas.microsoft.com/office/drawing/2014/main" id="{0566A952-1E0F-E6F2-5F60-D58EF80817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12569468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(2)</a:t>
            </a:r>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num = 4</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26</a:t>
            </a:fld>
            <a:endParaRPr lang="en-US"/>
          </a:p>
        </p:txBody>
      </p:sp>
      <p:pic>
        <p:nvPicPr>
          <p:cNvPr id="5" name="Grafik 4">
            <a:extLst>
              <a:ext uri="{FF2B5EF4-FFF2-40B4-BE49-F238E27FC236}">
                <a16:creationId xmlns:a16="http://schemas.microsoft.com/office/drawing/2014/main" id="{72BE9AD9-BD8A-B0C6-9572-C43C2120F081}"/>
              </a:ext>
            </a:extLst>
          </p:cNvPr>
          <p:cNvPicPr>
            <a:picLocks noChangeAspect="1"/>
          </p:cNvPicPr>
          <p:nvPr/>
        </p:nvPicPr>
        <p:blipFill>
          <a:blip r:embed="rId2"/>
          <a:stretch>
            <a:fillRect/>
          </a:stretch>
        </p:blipFill>
        <p:spPr>
          <a:xfrm>
            <a:off x="5203767" y="1276350"/>
            <a:ext cx="3581458" cy="3294139"/>
          </a:xfrm>
          <a:prstGeom prst="rect">
            <a:avLst/>
          </a:prstGeom>
        </p:spPr>
      </p:pic>
      <p:pic>
        <p:nvPicPr>
          <p:cNvPr id="6" name="Grafik 5">
            <a:extLst>
              <a:ext uri="{FF2B5EF4-FFF2-40B4-BE49-F238E27FC236}">
                <a16:creationId xmlns:a16="http://schemas.microsoft.com/office/drawing/2014/main" id="{A0D6DE72-B453-B5A8-B07D-363340279E3B}"/>
              </a:ext>
            </a:extLst>
          </p:cNvPr>
          <p:cNvPicPr>
            <a:picLocks noChangeAspect="1"/>
          </p:cNvPicPr>
          <p:nvPr/>
        </p:nvPicPr>
        <p:blipFill>
          <a:blip r:embed="rId3"/>
          <a:stretch>
            <a:fillRect/>
          </a:stretch>
        </p:blipFill>
        <p:spPr>
          <a:xfrm>
            <a:off x="7254047" y="3803896"/>
            <a:ext cx="1179330" cy="1237211"/>
          </a:xfrm>
          <a:prstGeom prst="rect">
            <a:avLst/>
          </a:prstGeom>
        </p:spPr>
      </p:pic>
      <p:pic>
        <p:nvPicPr>
          <p:cNvPr id="7" name="Graphic 6" descr="Checkmark with solid fill">
            <a:extLst>
              <a:ext uri="{FF2B5EF4-FFF2-40B4-BE49-F238E27FC236}">
                <a16:creationId xmlns:a16="http://schemas.microsoft.com/office/drawing/2014/main" id="{FF55CD61-690C-0D1C-275B-4EDC8C695F7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40973849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(3)</a:t>
            </a:r>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num = 5</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27</a:t>
            </a:fld>
            <a:endParaRPr lang="en-US"/>
          </a:p>
        </p:txBody>
      </p:sp>
      <p:pic>
        <p:nvPicPr>
          <p:cNvPr id="6" name="Grafik 5">
            <a:extLst>
              <a:ext uri="{FF2B5EF4-FFF2-40B4-BE49-F238E27FC236}">
                <a16:creationId xmlns:a16="http://schemas.microsoft.com/office/drawing/2014/main" id="{69FB032E-74E0-808F-1609-93417CD8E3AC}"/>
              </a:ext>
            </a:extLst>
          </p:cNvPr>
          <p:cNvPicPr>
            <a:picLocks noChangeAspect="1"/>
          </p:cNvPicPr>
          <p:nvPr/>
        </p:nvPicPr>
        <p:blipFill>
          <a:blip r:embed="rId2"/>
          <a:stretch>
            <a:fillRect/>
          </a:stretch>
        </p:blipFill>
        <p:spPr>
          <a:xfrm>
            <a:off x="5313050" y="1276350"/>
            <a:ext cx="3472176" cy="3203574"/>
          </a:xfrm>
          <a:prstGeom prst="rect">
            <a:avLst/>
          </a:prstGeom>
        </p:spPr>
      </p:pic>
      <p:pic>
        <p:nvPicPr>
          <p:cNvPr id="7" name="Grafik 6">
            <a:extLst>
              <a:ext uri="{FF2B5EF4-FFF2-40B4-BE49-F238E27FC236}">
                <a16:creationId xmlns:a16="http://schemas.microsoft.com/office/drawing/2014/main" id="{705BB66F-51A9-67DA-5315-F13F56483B96}"/>
              </a:ext>
            </a:extLst>
          </p:cNvPr>
          <p:cNvPicPr>
            <a:picLocks noChangeAspect="1"/>
          </p:cNvPicPr>
          <p:nvPr/>
        </p:nvPicPr>
        <p:blipFill>
          <a:blip r:embed="rId3"/>
          <a:stretch>
            <a:fillRect/>
          </a:stretch>
        </p:blipFill>
        <p:spPr>
          <a:xfrm>
            <a:off x="7178116" y="3734970"/>
            <a:ext cx="1193261" cy="1306137"/>
          </a:xfrm>
          <a:prstGeom prst="rect">
            <a:avLst/>
          </a:prstGeom>
        </p:spPr>
      </p:pic>
      <p:pic>
        <p:nvPicPr>
          <p:cNvPr id="5" name="Graphic 4" descr="Checkmark with solid fill">
            <a:extLst>
              <a:ext uri="{FF2B5EF4-FFF2-40B4-BE49-F238E27FC236}">
                <a16:creationId xmlns:a16="http://schemas.microsoft.com/office/drawing/2014/main" id="{63E06B13-FFFC-5AAB-65F3-5CA29248B8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21544309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16DE5-16C7-46BC-9A07-F2E4099DED56}"/>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6498F447-A2CB-459E-9001-15E6D0525E11}"/>
              </a:ext>
            </a:extLst>
          </p:cNvPr>
          <p:cNvSpPr>
            <a:spLocks noGrp="1"/>
          </p:cNvSpPr>
          <p:nvPr>
            <p:ph idx="1"/>
          </p:nvPr>
        </p:nvSpPr>
        <p:spPr>
          <a:xfrm>
            <a:off x="358775" y="1276350"/>
            <a:ext cx="5385320" cy="3203575"/>
          </a:xfrm>
        </p:spPr>
        <p:txBody>
          <a:bodyPr>
            <a:normAutofit/>
          </a:bodyPr>
          <a:lstStyle/>
          <a:p>
            <a:r>
              <a:rPr lang="en-US" dirty="0"/>
              <a:t>A function is a block of code that only runs when it is called by its </a:t>
            </a:r>
            <a:r>
              <a:rPr lang="en-US" dirty="0">
                <a:solidFill>
                  <a:schemeClr val="accent3"/>
                </a:solidFill>
              </a:rPr>
              <a:t>function name</a:t>
            </a:r>
          </a:p>
          <a:p>
            <a:r>
              <a:rPr lang="en-US" dirty="0"/>
              <a:t>You can pass data, known as </a:t>
            </a:r>
            <a:r>
              <a:rPr lang="en-US" dirty="0">
                <a:solidFill>
                  <a:schemeClr val="accent4"/>
                </a:solidFill>
              </a:rPr>
              <a:t>parameters</a:t>
            </a:r>
            <a:r>
              <a:rPr lang="en-US" dirty="0"/>
              <a:t>, into a function.</a:t>
            </a:r>
          </a:p>
          <a:p>
            <a:r>
              <a:rPr lang="en-US" dirty="0"/>
              <a:t>A function can </a:t>
            </a:r>
            <a:r>
              <a:rPr lang="en-US" dirty="0">
                <a:solidFill>
                  <a:schemeClr val="accent1"/>
                </a:solidFill>
              </a:rPr>
              <a:t>return data </a:t>
            </a:r>
            <a:r>
              <a:rPr lang="en-US" dirty="0"/>
              <a:t>as a result.</a:t>
            </a:r>
          </a:p>
          <a:p>
            <a:pPr marL="0" indent="0"/>
            <a:endParaRPr lang="en-US" dirty="0"/>
          </a:p>
          <a:p>
            <a:r>
              <a:rPr lang="en-US" dirty="0">
                <a:latin typeface="Courier New" panose="02070309020205020404" pitchFamily="49" charset="0"/>
                <a:cs typeface="Courier New" panose="02070309020205020404" pitchFamily="49" charset="0"/>
              </a:rPr>
              <a:t>def </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number</a:t>
            </a:r>
            <a:r>
              <a:rPr lang="en-US" dirty="0">
                <a:latin typeface="Courier New" panose="02070309020205020404" pitchFamily="49" charset="0"/>
                <a:cs typeface="Courier New" panose="02070309020205020404" pitchFamily="49" charset="0"/>
              </a:rPr>
              <a:t>):</a:t>
            </a:r>
          </a:p>
          <a:p>
            <a:pPr marL="0" indent="0"/>
            <a:r>
              <a:rPr lang="en-US" dirty="0">
                <a:latin typeface="Courier New" panose="02070309020205020404" pitchFamily="49" charset="0"/>
                <a:cs typeface="Courier New" panose="02070309020205020404" pitchFamily="49" charset="0"/>
              </a:rPr>
              <a:t>	x = 5</a:t>
            </a:r>
          </a:p>
          <a:p>
            <a:pPr marL="0" indent="0"/>
            <a:r>
              <a:rPr lang="en-US" dirty="0">
                <a:latin typeface="Courier New" panose="02070309020205020404" pitchFamily="49" charset="0"/>
                <a:cs typeface="Courier New" panose="02070309020205020404" pitchFamily="49" charset="0"/>
              </a:rPr>
              <a:t>	y = 3</a:t>
            </a:r>
          </a:p>
          <a:p>
            <a:pPr marL="0" indent="0"/>
            <a:r>
              <a:rPr lang="en-US" dirty="0">
                <a:latin typeface="Courier New" panose="02070309020205020404" pitchFamily="49" charset="0"/>
                <a:cs typeface="Courier New" panose="02070309020205020404" pitchFamily="49" charset="0"/>
              </a:rPr>
              <a:t>	z = x + y + number</a:t>
            </a:r>
          </a:p>
          <a:p>
            <a:pPr marL="0" indent="0"/>
            <a:r>
              <a:rPr lang="en-US" dirty="0">
                <a:solidFill>
                  <a:schemeClr val="accent6"/>
                </a:solidFill>
                <a:latin typeface="Courier New" panose="02070309020205020404" pitchFamily="49" charset="0"/>
                <a:cs typeface="Courier New" panose="02070309020205020404" pitchFamily="49" charset="0"/>
              </a:rPr>
              <a:t>	return z</a:t>
            </a:r>
          </a:p>
          <a:p>
            <a:pPr marL="0" indent="0"/>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2</a:t>
            </a:r>
            <a:r>
              <a:rPr lang="en-US" dirty="0">
                <a:latin typeface="Courier New" panose="02070309020205020404" pitchFamily="49" charset="0"/>
                <a:cs typeface="Courier New" panose="02070309020205020404" pitchFamily="49" charset="0"/>
              </a:rPr>
              <a:t>))    # this is the function call </a:t>
            </a:r>
          </a:p>
          <a:p>
            <a:endParaRPr lang="en-US" dirty="0"/>
          </a:p>
          <a:p>
            <a:endParaRPr lang="en-US" dirty="0"/>
          </a:p>
          <a:p>
            <a:endParaRPr lang="en-US" dirty="0"/>
          </a:p>
          <a:p>
            <a:pPr marL="0" indent="0"/>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49C5A542-1E63-473B-A589-121627DC904E}"/>
              </a:ext>
            </a:extLst>
          </p:cNvPr>
          <p:cNvSpPr>
            <a:spLocks noGrp="1"/>
          </p:cNvSpPr>
          <p:nvPr>
            <p:ph type="sldNum" sz="quarter" idx="12"/>
          </p:nvPr>
        </p:nvSpPr>
        <p:spPr/>
        <p:txBody>
          <a:bodyPr/>
          <a:lstStyle/>
          <a:p>
            <a:fld id="{E5FDA4BF-9F52-4648-A04F-CE46871DE89F}" type="slidenum">
              <a:rPr lang="en-US" smtClean="0"/>
              <a:t>28</a:t>
            </a:fld>
            <a:endParaRPr lang="en-US"/>
          </a:p>
        </p:txBody>
      </p:sp>
      <p:pic>
        <p:nvPicPr>
          <p:cNvPr id="5" name="Grafik 4">
            <a:extLst>
              <a:ext uri="{FF2B5EF4-FFF2-40B4-BE49-F238E27FC236}">
                <a16:creationId xmlns:a16="http://schemas.microsoft.com/office/drawing/2014/main" id="{EF627AEB-682A-4A18-4C69-9FDB5CFC4BE0}"/>
              </a:ext>
            </a:extLst>
          </p:cNvPr>
          <p:cNvPicPr>
            <a:picLocks noChangeAspect="1"/>
          </p:cNvPicPr>
          <p:nvPr/>
        </p:nvPicPr>
        <p:blipFill>
          <a:blip r:embed="rId2"/>
          <a:stretch>
            <a:fillRect/>
          </a:stretch>
        </p:blipFill>
        <p:spPr>
          <a:xfrm>
            <a:off x="6118167" y="1273238"/>
            <a:ext cx="2667058" cy="3183859"/>
          </a:xfrm>
          <a:prstGeom prst="rect">
            <a:avLst/>
          </a:prstGeom>
        </p:spPr>
      </p:pic>
      <p:pic>
        <p:nvPicPr>
          <p:cNvPr id="6" name="Grafik 5">
            <a:extLst>
              <a:ext uri="{FF2B5EF4-FFF2-40B4-BE49-F238E27FC236}">
                <a16:creationId xmlns:a16="http://schemas.microsoft.com/office/drawing/2014/main" id="{6CC1F008-2B9E-B2E4-B896-1BA92098F7D1}"/>
              </a:ext>
            </a:extLst>
          </p:cNvPr>
          <p:cNvPicPr>
            <a:picLocks noChangeAspect="1"/>
          </p:cNvPicPr>
          <p:nvPr/>
        </p:nvPicPr>
        <p:blipFill>
          <a:blip r:embed="rId3"/>
          <a:stretch>
            <a:fillRect/>
          </a:stretch>
        </p:blipFill>
        <p:spPr>
          <a:xfrm>
            <a:off x="7563706" y="3498736"/>
            <a:ext cx="1006767" cy="1113444"/>
          </a:xfrm>
          <a:prstGeom prst="rect">
            <a:avLst/>
          </a:prstGeom>
        </p:spPr>
      </p:pic>
      <p:pic>
        <p:nvPicPr>
          <p:cNvPr id="7" name="Graphic 6" descr="Checkmark with solid fill">
            <a:extLst>
              <a:ext uri="{FF2B5EF4-FFF2-40B4-BE49-F238E27FC236}">
                <a16:creationId xmlns:a16="http://schemas.microsoft.com/office/drawing/2014/main" id="{C215D4E6-AF48-D056-ABB0-E4DC6716EF8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19193197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7D96D-66B8-41BC-B879-E1D0BD669620}"/>
              </a:ext>
            </a:extLst>
          </p:cNvPr>
          <p:cNvSpPr>
            <a:spLocks noGrp="1"/>
          </p:cNvSpPr>
          <p:nvPr>
            <p:ph type="title"/>
          </p:nvPr>
        </p:nvSpPr>
        <p:spPr/>
        <p:txBody>
          <a:bodyPr/>
          <a:lstStyle/>
          <a:p>
            <a:r>
              <a:rPr lang="en-US" dirty="0"/>
              <a:t>Python data types </a:t>
            </a:r>
            <a:r>
              <a:rPr lang="en-US" dirty="0">
                <a:sym typeface="Wingdings" panose="05000000000000000000" pitchFamily="2" charset="2"/>
              </a:rPr>
              <a:t> </a:t>
            </a:r>
            <a:r>
              <a:rPr lang="en-US" dirty="0">
                <a:solidFill>
                  <a:srgbClr val="FF0000"/>
                </a:solidFill>
                <a:sym typeface="Wingdings" panose="05000000000000000000" pitchFamily="2" charset="2"/>
              </a:rPr>
              <a:t>next week</a:t>
            </a:r>
            <a:endParaRPr lang="en-US" dirty="0"/>
          </a:p>
        </p:txBody>
      </p:sp>
      <p:sp>
        <p:nvSpPr>
          <p:cNvPr id="3" name="Content Placeholder 2">
            <a:extLst>
              <a:ext uri="{FF2B5EF4-FFF2-40B4-BE49-F238E27FC236}">
                <a16:creationId xmlns:a16="http://schemas.microsoft.com/office/drawing/2014/main" id="{06399AC7-7FC2-43B8-8381-1D8BD2A049B2}"/>
              </a:ext>
            </a:extLst>
          </p:cNvPr>
          <p:cNvSpPr>
            <a:spLocks noGrp="1"/>
          </p:cNvSpPr>
          <p:nvPr>
            <p:ph idx="1"/>
          </p:nvPr>
        </p:nvSpPr>
        <p:spPr/>
        <p:txBody>
          <a:bodyPr>
            <a:normAutofit fontScale="77500" lnSpcReduction="20000"/>
          </a:bodyPr>
          <a:lstStyle/>
          <a:p>
            <a:r>
              <a:rPr lang="en-US" dirty="0"/>
              <a:t>Python has five standard data types:</a:t>
            </a:r>
            <a:br>
              <a:rPr lang="en-US" dirty="0"/>
            </a:br>
            <a:endParaRPr lang="en-US" dirty="0"/>
          </a:p>
          <a:p>
            <a:pPr lvl="1"/>
            <a:r>
              <a:rPr lang="en-US" dirty="0"/>
              <a:t>Numbers</a:t>
            </a:r>
          </a:p>
          <a:p>
            <a:pPr lvl="1"/>
            <a:r>
              <a:rPr lang="en-US" dirty="0"/>
              <a:t>Sequences (Strings, Lists, Tuples)</a:t>
            </a:r>
          </a:p>
          <a:p>
            <a:pPr lvl="1"/>
            <a:r>
              <a:rPr lang="en-US" dirty="0">
                <a:solidFill>
                  <a:srgbClr val="FF0000"/>
                </a:solidFill>
              </a:rPr>
              <a:t>Dictionaries</a:t>
            </a:r>
          </a:p>
          <a:p>
            <a:pPr lvl="1"/>
            <a:r>
              <a:rPr lang="en-US" dirty="0">
                <a:solidFill>
                  <a:srgbClr val="FF0000"/>
                </a:solidFill>
              </a:rPr>
              <a:t>Sets</a:t>
            </a:r>
          </a:p>
          <a:p>
            <a:pPr lvl="1"/>
            <a:r>
              <a:rPr lang="en-US" dirty="0"/>
              <a:t>Boolean</a:t>
            </a:r>
          </a:p>
          <a:p>
            <a:endParaRPr lang="en-US" dirty="0"/>
          </a:p>
          <a:p>
            <a:r>
              <a:rPr lang="en-US" dirty="0"/>
              <a:t>Python sets the variable type based on the value that is assigned to it. Unlike more other languages, python will change the variable type if the variable value is set to another value. </a:t>
            </a:r>
            <a:br>
              <a:rPr lang="en-US" dirty="0"/>
            </a:br>
            <a:br>
              <a:rPr lang="en-US" dirty="0"/>
            </a:br>
            <a:r>
              <a:rPr lang="en-US" dirty="0"/>
              <a:t>For example:</a:t>
            </a:r>
            <a:br>
              <a:rPr lang="en-US" dirty="0"/>
            </a:br>
            <a:endParaRPr lang="en-US" dirty="0"/>
          </a:p>
          <a:p>
            <a:pPr marL="179387" lvl="1" indent="0">
              <a:buNone/>
            </a:pPr>
            <a:r>
              <a:rPr lang="en-US" dirty="0">
                <a:latin typeface="Courier New" panose="02070309020205020404" pitchFamily="49" charset="0"/>
                <a:cs typeface="Courier New" panose="02070309020205020404" pitchFamily="49" charset="0"/>
              </a:rPr>
              <a:t>var = 123     		# this will create a variable with type integer</a:t>
            </a:r>
          </a:p>
          <a:p>
            <a:pPr marL="179387" lvl="1" indent="0">
              <a:buNone/>
            </a:pPr>
            <a:r>
              <a:rPr lang="en-US" dirty="0">
                <a:latin typeface="Courier New" panose="02070309020205020404" pitchFamily="49" charset="0"/>
                <a:cs typeface="Courier New" panose="02070309020205020404" pitchFamily="49" charset="0"/>
              </a:rPr>
              <a:t>var = ‘john’  		# the “var” variable has now as type string</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marL="179387" lvl="1" indent="0">
              <a:buNone/>
            </a:pPr>
            <a:r>
              <a:rPr lang="en-US" dirty="0">
                <a:latin typeface="Courier New" panose="02070309020205020404" pitchFamily="49" charset="0"/>
                <a:cs typeface="Courier New" panose="02070309020205020404" pitchFamily="49" charset="0"/>
              </a:rPr>
              <a:t>type(var) 		</a:t>
            </a:r>
            <a:r>
              <a:rPr lang="en-US" dirty="0">
                <a:latin typeface="Courier New" panose="02070309020205020404" pitchFamily="49" charset="0"/>
                <a:cs typeface="Courier New" panose="02070309020205020404" pitchFamily="49" charset="0"/>
                <a:sym typeface="Wingdings" panose="05000000000000000000" pitchFamily="2" charset="2"/>
              </a:rPr>
              <a:t># returns the data type of the “var” variable</a:t>
            </a:r>
          </a:p>
          <a:p>
            <a:pPr marL="179387" lvl="1" indent="0">
              <a:buNone/>
            </a:pPr>
            <a:r>
              <a:rPr lang="en-US" dirty="0">
                <a:latin typeface="Courier New" panose="02070309020205020404" pitchFamily="49" charset="0"/>
                <a:cs typeface="Courier New" panose="02070309020205020404" pitchFamily="49" charset="0"/>
                <a:sym typeface="Wingdings" panose="05000000000000000000" pitchFamily="2" charset="2"/>
              </a:rPr>
              <a:t>var_2 = ‘5’</a:t>
            </a:r>
            <a:br>
              <a:rPr lang="en-US" dirty="0">
                <a:latin typeface="Courier New" panose="02070309020205020404" pitchFamily="49" charset="0"/>
                <a:cs typeface="Courier New" panose="02070309020205020404" pitchFamily="49" charset="0"/>
                <a:sym typeface="Wingdings" panose="05000000000000000000" pitchFamily="2" charset="2"/>
              </a:rPr>
            </a:br>
            <a:endParaRPr lang="en-US" dirty="0">
              <a:latin typeface="Courier New" panose="02070309020205020404" pitchFamily="49" charset="0"/>
              <a:cs typeface="Courier New" panose="02070309020205020404" pitchFamily="49" charset="0"/>
              <a:sym typeface="Wingdings" panose="05000000000000000000" pitchFamily="2" charset="2"/>
            </a:endParaRPr>
          </a:p>
          <a:p>
            <a:pPr marL="179387" lvl="1" indent="0">
              <a:buNone/>
            </a:pPr>
            <a:r>
              <a:rPr lang="en-US" dirty="0">
                <a:latin typeface="Courier New" panose="02070309020205020404" pitchFamily="49" charset="0"/>
                <a:cs typeface="Courier New" panose="02070309020205020404" pitchFamily="49" charset="0"/>
                <a:sym typeface="Wingdings" panose="05000000000000000000" pitchFamily="2" charset="2"/>
              </a:rPr>
              <a:t>var_2 = int(var_2)	# changes the string variable var_2 to an integer variable (if possible)</a:t>
            </a:r>
          </a:p>
        </p:txBody>
      </p:sp>
      <p:sp>
        <p:nvSpPr>
          <p:cNvPr id="4" name="Slide Number Placeholder 3">
            <a:extLst>
              <a:ext uri="{FF2B5EF4-FFF2-40B4-BE49-F238E27FC236}">
                <a16:creationId xmlns:a16="http://schemas.microsoft.com/office/drawing/2014/main" id="{254DB7EB-F005-4D8E-BF28-520CB853F892}"/>
              </a:ext>
            </a:extLst>
          </p:cNvPr>
          <p:cNvSpPr>
            <a:spLocks noGrp="1"/>
          </p:cNvSpPr>
          <p:nvPr>
            <p:ph type="sldNum" sz="quarter" idx="12"/>
          </p:nvPr>
        </p:nvSpPr>
        <p:spPr/>
        <p:txBody>
          <a:bodyPr/>
          <a:lstStyle/>
          <a:p>
            <a:fld id="{E5FDA4BF-9F52-4648-A04F-CE46871DE89F}" type="slidenum">
              <a:rPr lang="en-US" smtClean="0"/>
              <a:pPr/>
              <a:t>29</a:t>
            </a:fld>
            <a:endParaRPr lang="en-US"/>
          </a:p>
        </p:txBody>
      </p:sp>
      <p:sp>
        <p:nvSpPr>
          <p:cNvPr id="10" name="TextBox 9">
            <a:extLst>
              <a:ext uri="{FF2B5EF4-FFF2-40B4-BE49-F238E27FC236}">
                <a16:creationId xmlns:a16="http://schemas.microsoft.com/office/drawing/2014/main" id="{50BE4BEE-E8BB-4C2B-BD49-563606247809}"/>
              </a:ext>
            </a:extLst>
          </p:cNvPr>
          <p:cNvSpPr txBox="1"/>
          <p:nvPr/>
        </p:nvSpPr>
        <p:spPr>
          <a:xfrm>
            <a:off x="3540606" y="1405175"/>
            <a:ext cx="3330211" cy="432875"/>
          </a:xfrm>
          <a:prstGeom prst="rect">
            <a:avLst/>
          </a:prstGeom>
          <a:noFill/>
        </p:spPr>
        <p:txBody>
          <a:bodyPr wrap="square" rtlCol="0">
            <a:spAutoFit/>
          </a:bodyPr>
          <a:lstStyle/>
          <a:p>
            <a:endParaRPr lang="en-US" sz="1013" dirty="0"/>
          </a:p>
          <a:p>
            <a:r>
              <a:rPr lang="en-US" sz="1200" dirty="0"/>
              <a:t>Numbers</a:t>
            </a:r>
            <a:endParaRPr lang="en-US" sz="1500" dirty="0"/>
          </a:p>
        </p:txBody>
      </p:sp>
      <p:sp>
        <p:nvSpPr>
          <p:cNvPr id="11" name="Left Brace 10">
            <a:extLst>
              <a:ext uri="{FF2B5EF4-FFF2-40B4-BE49-F238E27FC236}">
                <a16:creationId xmlns:a16="http://schemas.microsoft.com/office/drawing/2014/main" id="{E3578070-FBED-4418-ADE1-6EECE8EA8F43}"/>
              </a:ext>
            </a:extLst>
          </p:cNvPr>
          <p:cNvSpPr/>
          <p:nvPr/>
        </p:nvSpPr>
        <p:spPr>
          <a:xfrm>
            <a:off x="4392844" y="1310491"/>
            <a:ext cx="358311" cy="869292"/>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sz="1013"/>
          </a:p>
        </p:txBody>
      </p:sp>
      <p:sp>
        <p:nvSpPr>
          <p:cNvPr id="12" name="TextBox 11">
            <a:extLst>
              <a:ext uri="{FF2B5EF4-FFF2-40B4-BE49-F238E27FC236}">
                <a16:creationId xmlns:a16="http://schemas.microsoft.com/office/drawing/2014/main" id="{3B872E05-FA33-4504-9A01-EDA57B591D55}"/>
              </a:ext>
            </a:extLst>
          </p:cNvPr>
          <p:cNvSpPr txBox="1"/>
          <p:nvPr/>
        </p:nvSpPr>
        <p:spPr>
          <a:xfrm>
            <a:off x="6711594" y="1268016"/>
            <a:ext cx="2562118" cy="248209"/>
          </a:xfrm>
          <a:prstGeom prst="rect">
            <a:avLst/>
          </a:prstGeom>
          <a:noFill/>
        </p:spPr>
        <p:txBody>
          <a:bodyPr wrap="square" rtlCol="0">
            <a:spAutoFit/>
          </a:bodyPr>
          <a:lstStyle/>
          <a:p>
            <a:endParaRPr lang="en-US" sz="1013" dirty="0"/>
          </a:p>
        </p:txBody>
      </p:sp>
      <p:graphicFrame>
        <p:nvGraphicFramePr>
          <p:cNvPr id="13" name="Table 12">
            <a:extLst>
              <a:ext uri="{FF2B5EF4-FFF2-40B4-BE49-F238E27FC236}">
                <a16:creationId xmlns:a16="http://schemas.microsoft.com/office/drawing/2014/main" id="{937E7659-C1A6-46EF-A7D1-2E6FF683B1B3}"/>
              </a:ext>
            </a:extLst>
          </p:cNvPr>
          <p:cNvGraphicFramePr>
            <a:graphicFrameLocks noGrp="1"/>
          </p:cNvGraphicFramePr>
          <p:nvPr/>
        </p:nvGraphicFramePr>
        <p:xfrm>
          <a:off x="4827330" y="1310491"/>
          <a:ext cx="3925664" cy="869292"/>
        </p:xfrm>
        <a:graphic>
          <a:graphicData uri="http://schemas.openxmlformats.org/drawingml/2006/table">
            <a:tbl>
              <a:tblPr/>
              <a:tblGrid>
                <a:gridCol w="864929">
                  <a:extLst>
                    <a:ext uri="{9D8B030D-6E8A-4147-A177-3AD203B41FA5}">
                      <a16:colId xmlns:a16="http://schemas.microsoft.com/office/drawing/2014/main" val="3786223898"/>
                    </a:ext>
                  </a:extLst>
                </a:gridCol>
                <a:gridCol w="1028735">
                  <a:extLst>
                    <a:ext uri="{9D8B030D-6E8A-4147-A177-3AD203B41FA5}">
                      <a16:colId xmlns:a16="http://schemas.microsoft.com/office/drawing/2014/main" val="1012896841"/>
                    </a:ext>
                  </a:extLst>
                </a:gridCol>
                <a:gridCol w="2032000">
                  <a:extLst>
                    <a:ext uri="{9D8B030D-6E8A-4147-A177-3AD203B41FA5}">
                      <a16:colId xmlns:a16="http://schemas.microsoft.com/office/drawing/2014/main" val="442203750"/>
                    </a:ext>
                  </a:extLst>
                </a:gridCol>
              </a:tblGrid>
              <a:tr h="434646">
                <a:tc>
                  <a:txBody>
                    <a:bodyPr/>
                    <a:lstStyle/>
                    <a:p>
                      <a:pPr algn="l"/>
                      <a:r>
                        <a:rPr lang="en-US" sz="1200" dirty="0">
                          <a:effectLst/>
                          <a:latin typeface="Courier New" panose="02070309020205020404" pitchFamily="49" charset="0"/>
                          <a:cs typeface="Courier New" panose="02070309020205020404" pitchFamily="49" charset="0"/>
                        </a:rPr>
                        <a:t>int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dirty="0">
                          <a:effectLst/>
                          <a:latin typeface="Courier New" panose="02070309020205020404" pitchFamily="49" charset="0"/>
                          <a:cs typeface="Courier New" panose="02070309020205020404" pitchFamily="49" charset="0"/>
                        </a:rPr>
                        <a:t>a = 10</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dirty="0">
                          <a:effectLst/>
                        </a:rPr>
                        <a:t>Integer (whole number)</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2240367"/>
                  </a:ext>
                </a:extLst>
              </a:tr>
              <a:tr h="434646">
                <a:tc>
                  <a:txBody>
                    <a:bodyPr/>
                    <a:lstStyle/>
                    <a:p>
                      <a:pPr algn="l"/>
                      <a:r>
                        <a:rPr lang="en-US" sz="1200" dirty="0">
                          <a:effectLst/>
                          <a:latin typeface="Courier New" panose="02070309020205020404" pitchFamily="49" charset="0"/>
                          <a:cs typeface="Courier New" panose="02070309020205020404" pitchFamily="49" charset="0"/>
                        </a:rPr>
                        <a:t>float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dirty="0">
                          <a:effectLst/>
                          <a:latin typeface="Courier New" panose="02070309020205020404" pitchFamily="49" charset="0"/>
                          <a:cs typeface="Courier New" panose="02070309020205020404" pitchFamily="49" charset="0"/>
                        </a:rPr>
                        <a:t>a = 45.67</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dirty="0">
                          <a:effectLst/>
                        </a:rPr>
                        <a:t>(.) Floating point real values</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739675190"/>
                  </a:ext>
                </a:extLst>
              </a:tr>
            </a:tbl>
          </a:graphicData>
        </a:graphic>
      </p:graphicFrame>
    </p:spTree>
    <p:extLst>
      <p:ext uri="{BB962C8B-B14F-4D97-AF65-F5344CB8AC3E}">
        <p14:creationId xmlns:p14="http://schemas.microsoft.com/office/powerpoint/2010/main" val="403942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A5F2D"/>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Discussion of assignment 2 and the respective quiz</a:t>
            </a:r>
          </a:p>
        </p:txBody>
      </p:sp>
    </p:spTree>
    <p:extLst>
      <p:ext uri="{BB962C8B-B14F-4D97-AF65-F5344CB8AC3E}">
        <p14:creationId xmlns:p14="http://schemas.microsoft.com/office/powerpoint/2010/main" val="8609055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normAutofit/>
          </a:bodyPr>
          <a:lstStyle/>
          <a:p>
            <a:r>
              <a:rPr lang="en-US" dirty="0"/>
              <a:t>Now you have everything you need to start with assignment 3</a:t>
            </a:r>
          </a:p>
        </p:txBody>
      </p:sp>
    </p:spTree>
    <p:extLst>
      <p:ext uri="{BB962C8B-B14F-4D97-AF65-F5344CB8AC3E}">
        <p14:creationId xmlns:p14="http://schemas.microsoft.com/office/powerpoint/2010/main" val="31087778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Inhaltsplatzhalter 15">
            <a:extLst>
              <a:ext uri="{FF2B5EF4-FFF2-40B4-BE49-F238E27FC236}">
                <a16:creationId xmlns:a16="http://schemas.microsoft.com/office/drawing/2014/main" id="{909CA527-9C4E-4704-9579-AA53445EF11F}"/>
              </a:ext>
            </a:extLst>
          </p:cNvPr>
          <p:cNvSpPr>
            <a:spLocks noGrp="1"/>
          </p:cNvSpPr>
          <p:nvPr>
            <p:ph sz="quarter" idx="13"/>
          </p:nvPr>
        </p:nvSpPr>
        <p:spPr/>
        <p:txBody>
          <a:bodyPr/>
          <a:lstStyle/>
          <a:p>
            <a:pPr marL="0" indent="0"/>
            <a:r>
              <a:rPr lang="de-DE"/>
              <a:t>&lt;</a:t>
            </a:r>
            <a:r>
              <a:rPr lang="de-DE" err="1"/>
              <a:t>Your</a:t>
            </a:r>
            <a:r>
              <a:rPr lang="de-DE"/>
              <a:t> Name&gt;</a:t>
            </a:r>
          </a:p>
          <a:p>
            <a:pPr marL="0" lvl="1" indent="0" defTabSz="914400">
              <a:spcAft>
                <a:spcPts val="450"/>
              </a:spcAft>
              <a:buClr>
                <a:srgbClr val="00802F"/>
              </a:buClr>
              <a:buNone/>
            </a:pPr>
            <a:r>
              <a:rPr lang="de-DE">
                <a:cs typeface="Arial" pitchFamily="34" charset="0"/>
              </a:rPr>
              <a:t>&lt;</a:t>
            </a:r>
            <a:r>
              <a:rPr lang="de-DE" err="1">
                <a:cs typeface="Arial" pitchFamily="34" charset="0"/>
              </a:rPr>
              <a:t>Function</a:t>
            </a:r>
            <a:r>
              <a:rPr lang="de-DE">
                <a:cs typeface="Arial" pitchFamily="34" charset="0"/>
              </a:rPr>
              <a:t>&gt;</a:t>
            </a:r>
          </a:p>
          <a:p>
            <a:pPr marL="0" indent="0"/>
            <a:r>
              <a:rPr lang="de-DE" b="0" err="1">
                <a:hlinkClick r:id="rId3"/>
              </a:rPr>
              <a:t>lirst.last</a:t>
            </a:r>
            <a:r>
              <a:rPr lang="de-DE" b="0">
                <a:hlinkClick r:id="rId3"/>
              </a:rPr>
              <a:t>@&lt;student.&gt;unisg.ch</a:t>
            </a:r>
            <a:r>
              <a:rPr lang="de-DE" b="0"/>
              <a:t> </a:t>
            </a:r>
            <a:endParaRPr lang="de-DE"/>
          </a:p>
        </p:txBody>
      </p:sp>
    </p:spTree>
    <p:extLst>
      <p:ext uri="{BB962C8B-B14F-4D97-AF65-F5344CB8AC3E}">
        <p14:creationId xmlns:p14="http://schemas.microsoft.com/office/powerpoint/2010/main" val="3950133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2 &amp; Quiz 2: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4</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b="1" dirty="0" err="1"/>
              <a:t>print</a:t>
            </a:r>
            <a:r>
              <a:rPr lang="de-DE" b="1" dirty="0"/>
              <a:t> vs. </a:t>
            </a:r>
            <a:r>
              <a:rPr lang="de-DE" b="1" dirty="0" err="1"/>
              <a:t>assignment</a:t>
            </a:r>
            <a:r>
              <a:rPr lang="de-DE" b="1" dirty="0"/>
              <a:t> / </a:t>
            </a:r>
            <a:r>
              <a:rPr lang="de-DE" b="1" dirty="0" err="1"/>
              <a:t>print</a:t>
            </a:r>
            <a:r>
              <a:rPr lang="de-DE" b="1" dirty="0"/>
              <a:t> vs. </a:t>
            </a:r>
            <a:r>
              <a:rPr lang="de-DE" b="1" dirty="0" err="1"/>
              <a:t>return</a:t>
            </a:r>
            <a:endParaRPr lang="de-DE" b="1" dirty="0"/>
          </a:p>
          <a:p>
            <a:pPr marL="285750" indent="-285750">
              <a:lnSpc>
                <a:spcPct val="150000"/>
              </a:lnSpc>
              <a:buFont typeface="Arial" panose="020B0604020202020204" pitchFamily="34" charset="0"/>
              <a:buChar char="•"/>
            </a:pPr>
            <a:r>
              <a:rPr lang="de-DE" dirty="0" err="1"/>
              <a:t>range</a:t>
            </a:r>
            <a:r>
              <a:rPr lang="de-DE" dirty="0"/>
              <a:t>()</a:t>
            </a:r>
          </a:p>
          <a:p>
            <a:pPr marL="285750" indent="-285750">
              <a:lnSpc>
                <a:spcPct val="150000"/>
              </a:lnSpc>
              <a:buFont typeface="Arial" panose="020B0604020202020204" pitchFamily="34" charset="0"/>
              <a:buChar char="•"/>
            </a:pPr>
            <a:r>
              <a:rPr lang="de-DE" dirty="0" err="1"/>
              <a:t>for</a:t>
            </a:r>
            <a:r>
              <a:rPr lang="de-DE" dirty="0"/>
              <a:t>-loop</a:t>
            </a:r>
          </a:p>
          <a:p>
            <a:pPr marL="285750" indent="-285750">
              <a:lnSpc>
                <a:spcPct val="150000"/>
              </a:lnSpc>
              <a:buFont typeface="Arial" panose="020B0604020202020204" pitchFamily="34" charset="0"/>
              <a:buChar char="•"/>
            </a:pPr>
            <a:r>
              <a:rPr lang="de-DE" dirty="0" err="1"/>
              <a:t>typecasting</a:t>
            </a:r>
            <a:endParaRPr lang="de-DE" dirty="0"/>
          </a:p>
          <a:p>
            <a:pPr marL="0" indent="0">
              <a:lnSpc>
                <a:spcPct val="150000"/>
              </a:lnSpc>
            </a:pPr>
            <a:endParaRPr lang="de-DE" b="1" dirty="0"/>
          </a:p>
        </p:txBody>
      </p:sp>
      <p:sp>
        <p:nvSpPr>
          <p:cNvPr id="5" name="Inhaltsplatzhalter 5">
            <a:extLst>
              <a:ext uri="{FF2B5EF4-FFF2-40B4-BE49-F238E27FC236}">
                <a16:creationId xmlns:a16="http://schemas.microsoft.com/office/drawing/2014/main" id="{60B48172-F822-F4B2-BC65-750C4214462F}"/>
              </a:ext>
            </a:extLst>
          </p:cNvPr>
          <p:cNvSpPr txBox="1">
            <a:spLocks/>
          </p:cNvSpPr>
          <p:nvPr/>
        </p:nvSpPr>
        <p:spPr>
          <a:xfrm>
            <a:off x="4662488" y="1426957"/>
            <a:ext cx="4122737" cy="2902360"/>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rPr>
              <a:t>Hello World</a:t>
            </a:r>
          </a:p>
          <a:p>
            <a:pPr marL="0" indent="0"/>
            <a:endParaRPr lang="en-US" sz="1200">
              <a:latin typeface="Courier New" panose="02070309020205020404" pitchFamily="49" charset="0"/>
              <a:cs typeface="Courier New" panose="02070309020205020404" pitchFamily="49" charset="0"/>
            </a:endParaRPr>
          </a:p>
          <a:p>
            <a:pPr marL="0" indent="0"/>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Hello World </a:t>
            </a:r>
          </a:p>
          <a:p>
            <a:pPr marL="285750" indent="-285750">
              <a:buFont typeface="Wingdings" pitchFamily="2" charset="2"/>
              <a:buChar char="à"/>
            </a:pPr>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x = 5</a:t>
            </a:r>
          </a:p>
          <a:p>
            <a:pPr marL="0" indent="0"/>
            <a:r>
              <a:rPr lang="en-US" sz="1200">
                <a:latin typeface="Courier New" panose="02070309020205020404" pitchFamily="49" charset="0"/>
                <a:cs typeface="Courier New" panose="02070309020205020404" pitchFamily="49" charset="0"/>
                <a:sym typeface="Wingdings" pitchFamily="2" charset="2"/>
              </a:rPr>
              <a:t>y = 6</a:t>
            </a:r>
          </a:p>
          <a:p>
            <a:pPr marL="0" indent="0"/>
            <a:r>
              <a:rPr lang="en-US" sz="1200">
                <a:latin typeface="Courier New" panose="02070309020205020404" pitchFamily="49" charset="0"/>
                <a:cs typeface="Courier New" panose="02070309020205020404" pitchFamily="49" charset="0"/>
                <a:sym typeface="Wingdings" pitchFamily="2" charset="2"/>
              </a:rPr>
              <a:t>print(x + y)</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11</a:t>
            </a:r>
          </a:p>
          <a:p>
            <a:pPr marL="0" indent="0"/>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print(‘The result of x + y is’, x + y)</a:t>
            </a:r>
          </a:p>
          <a:p>
            <a:pPr marL="0" indent="0"/>
            <a:r>
              <a:rPr lang="en-US" sz="1200">
                <a:latin typeface="Courier New" panose="02070309020205020404" pitchFamily="49" charset="0"/>
                <a:cs typeface="Courier New" panose="02070309020205020404" pitchFamily="49" charset="0"/>
                <a:sym typeface="Wingdings" pitchFamily="2" charset="2"/>
              </a:rPr>
              <a:t> The result of x + y is 11</a:t>
            </a:r>
            <a:endParaRPr lang="en-US" sz="1200">
              <a:latin typeface="Courier New" panose="02070309020205020404" pitchFamily="49" charset="0"/>
              <a:cs typeface="Courier New" panose="02070309020205020404" pitchFamily="49" charset="0"/>
            </a:endParaRPr>
          </a:p>
          <a:p>
            <a:endParaRPr lang="de-DE" sz="1200" dirty="0"/>
          </a:p>
        </p:txBody>
      </p:sp>
      <p:sp>
        <p:nvSpPr>
          <p:cNvPr id="9" name="Inhaltsplatzhalter 4">
            <a:extLst>
              <a:ext uri="{FF2B5EF4-FFF2-40B4-BE49-F238E27FC236}">
                <a16:creationId xmlns:a16="http://schemas.microsoft.com/office/drawing/2014/main" id="{59B53215-B6F1-5EC0-B1AC-A12EE89612BE}"/>
              </a:ext>
            </a:extLst>
          </p:cNvPr>
          <p:cNvSpPr>
            <a:spLocks noGrp="1"/>
          </p:cNvSpPr>
          <p:nvPr>
            <p:ph sz="half" idx="2"/>
          </p:nvPr>
        </p:nvSpPr>
        <p:spPr>
          <a:xfrm>
            <a:off x="4572000" y="1276350"/>
            <a:ext cx="4213225" cy="3203575"/>
          </a:xfrm>
          <a:solidFill>
            <a:schemeClr val="bg1">
              <a:lumMod val="95000"/>
            </a:schemeClr>
          </a:solidFill>
        </p:spPr>
        <p:txBody>
          <a:bodyPr lIns="108000" tIns="108000" rIns="108000" bIns="108000" anchor="t">
            <a:normAutofit/>
          </a:bodyPr>
          <a:lstStyle/>
          <a:p>
            <a:pPr marL="0" indent="0"/>
            <a:r>
              <a:rPr lang="en-US" sz="1200" i="1" dirty="0">
                <a:latin typeface="Courier New" panose="02070309020205020404" pitchFamily="49" charset="0"/>
                <a:cs typeface="Courier New" panose="02070309020205020404" pitchFamily="49" charset="0"/>
                <a:sym typeface="Wingdings" pitchFamily="2" charset="2"/>
              </a:rPr>
              <a:t># Assignment:</a:t>
            </a:r>
          </a:p>
          <a:p>
            <a:pPr marL="0" indent="0"/>
            <a:r>
              <a:rPr lang="en-US" sz="1200" i="1" dirty="0">
                <a:latin typeface="Courier New" panose="02070309020205020404" pitchFamily="49" charset="0"/>
                <a:cs typeface="Courier New" panose="02070309020205020404" pitchFamily="49" charset="0"/>
                <a:sym typeface="Wingdings" pitchFamily="2" charset="2"/>
              </a:rPr>
              <a:t># you don’t see anything, the computer does</a:t>
            </a:r>
          </a:p>
          <a:p>
            <a:pPr marL="0" indent="0"/>
            <a:r>
              <a:rPr lang="en-US" sz="1200" dirty="0">
                <a:latin typeface="Courier New" panose="02070309020205020404" pitchFamily="49" charset="0"/>
                <a:cs typeface="Courier New" panose="02070309020205020404" pitchFamily="49" charset="0"/>
                <a:sym typeface="Wingdings" pitchFamily="2" charset="2"/>
              </a:rPr>
              <a:t>a = "assigned"</a:t>
            </a:r>
          </a:p>
          <a:p>
            <a:pPr marL="0" indent="0"/>
            <a:endParaRPr lang="en-US" sz="1200" i="1" dirty="0">
              <a:latin typeface="Courier New" panose="02070309020205020404" pitchFamily="49" charset="0"/>
              <a:cs typeface="Courier New" panose="02070309020205020404" pitchFamily="49" charset="0"/>
              <a:sym typeface="Wingdings" pitchFamily="2" charset="2"/>
            </a:endParaRPr>
          </a:p>
          <a:p>
            <a:pPr marL="0" indent="0"/>
            <a:r>
              <a:rPr lang="en-US" sz="1200" i="1" dirty="0">
                <a:latin typeface="Courier New" panose="02070309020205020404" pitchFamily="49" charset="0"/>
                <a:cs typeface="Courier New" panose="02070309020205020404" pitchFamily="49" charset="0"/>
                <a:sym typeface="Wingdings" pitchFamily="2" charset="2"/>
              </a:rPr>
              <a:t># Print:</a:t>
            </a:r>
          </a:p>
          <a:p>
            <a:pPr marL="0" indent="0"/>
            <a:r>
              <a:rPr lang="en-US" sz="1200" i="1" dirty="0">
                <a:latin typeface="Courier New" panose="02070309020205020404" pitchFamily="49" charset="0"/>
                <a:cs typeface="Courier New" panose="02070309020205020404" pitchFamily="49" charset="0"/>
                <a:sym typeface="Wingdings" pitchFamily="2" charset="2"/>
              </a:rPr>
              <a:t># you see something, the computer doesn’t</a:t>
            </a:r>
          </a:p>
          <a:p>
            <a:pPr marL="0" indent="0"/>
            <a:r>
              <a:rPr lang="en-US" sz="1200" dirty="0">
                <a:latin typeface="Courier New" panose="02070309020205020404" pitchFamily="49" charset="0"/>
                <a:cs typeface="Courier New" panose="02070309020205020404" pitchFamily="49" charset="0"/>
                <a:sym typeface="Wingdings" pitchFamily="2" charset="2"/>
              </a:rPr>
              <a:t>print("printing")</a:t>
            </a:r>
          </a:p>
          <a:p>
            <a:pPr marL="0" indent="0"/>
            <a:endParaRPr lang="en-US" sz="1200" i="1" dirty="0">
              <a:latin typeface="Courier New" panose="02070309020205020404" pitchFamily="49" charset="0"/>
              <a:cs typeface="Courier New" panose="02070309020205020404" pitchFamily="49" charset="0"/>
              <a:sym typeface="Wingdings" pitchFamily="2" charset="2"/>
            </a:endParaRPr>
          </a:p>
          <a:p>
            <a:pPr marL="0" indent="0"/>
            <a:endParaRPr lang="en-US" sz="1200" i="1" dirty="0">
              <a:latin typeface="Courier New" panose="02070309020205020404" pitchFamily="49" charset="0"/>
              <a:cs typeface="Courier New" panose="02070309020205020404" pitchFamily="49" charset="0"/>
              <a:sym typeface="Wingdings" pitchFamily="2" charset="2"/>
            </a:endParaRPr>
          </a:p>
          <a:p>
            <a:pPr marL="0" indent="0"/>
            <a:r>
              <a:rPr lang="en-US" sz="1200" i="1" dirty="0">
                <a:latin typeface="Courier New" panose="02070309020205020404" pitchFamily="49" charset="0"/>
                <a:cs typeface="Courier New" panose="02070309020205020404" pitchFamily="49" charset="0"/>
                <a:sym typeface="Wingdings" pitchFamily="2" charset="2"/>
              </a:rPr>
              <a:t># In a function:</a:t>
            </a:r>
          </a:p>
          <a:p>
            <a:pPr marL="0" indent="0"/>
            <a:r>
              <a:rPr lang="en-US" sz="1200" dirty="0">
                <a:latin typeface="Courier New" panose="02070309020205020404" pitchFamily="49" charset="0"/>
                <a:cs typeface="Courier New" panose="02070309020205020404" pitchFamily="49" charset="0"/>
                <a:sym typeface="Wingdings" pitchFamily="2" charset="2"/>
              </a:rPr>
              <a:t>def </a:t>
            </a:r>
            <a:r>
              <a:rPr lang="en-US" sz="1200" dirty="0" err="1">
                <a:latin typeface="Courier New" panose="02070309020205020404" pitchFamily="49" charset="0"/>
                <a:cs typeface="Courier New" panose="02070309020205020404" pitchFamily="49" charset="0"/>
                <a:sym typeface="Wingdings" pitchFamily="2" charset="2"/>
              </a:rPr>
              <a:t>my_func</a:t>
            </a:r>
            <a:r>
              <a:rPr lang="en-US" sz="1200" dirty="0">
                <a:latin typeface="Courier New" panose="02070309020205020404" pitchFamily="49" charset="0"/>
                <a:cs typeface="Courier New" panose="02070309020205020404" pitchFamily="49" charset="0"/>
                <a:sym typeface="Wingdings" pitchFamily="2" charset="2"/>
              </a:rPr>
              <a:t>():</a:t>
            </a:r>
          </a:p>
          <a:p>
            <a:pPr marL="0" indent="0"/>
            <a:r>
              <a:rPr lang="en-US" sz="1200" dirty="0">
                <a:latin typeface="Courier New" panose="02070309020205020404" pitchFamily="49" charset="0"/>
                <a:cs typeface="Courier New" panose="02070309020205020404" pitchFamily="49" charset="0"/>
                <a:sym typeface="Wingdings" pitchFamily="2" charset="2"/>
              </a:rPr>
              <a:t>    print("printed")</a:t>
            </a:r>
          </a:p>
          <a:p>
            <a:pPr marL="0" indent="0"/>
            <a:r>
              <a:rPr lang="en-US" sz="1200" dirty="0">
                <a:latin typeface="Courier New" panose="02070309020205020404" pitchFamily="49" charset="0"/>
                <a:cs typeface="Courier New" panose="02070309020205020404" pitchFamily="49" charset="0"/>
                <a:sym typeface="Wingdings" pitchFamily="2" charset="2"/>
              </a:rPr>
              <a:t>    return "returned"</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b = </a:t>
            </a:r>
            <a:r>
              <a:rPr lang="en-US" sz="1200" dirty="0" err="1">
                <a:latin typeface="Courier New" panose="02070309020205020404" pitchFamily="49" charset="0"/>
                <a:cs typeface="Courier New" panose="02070309020205020404" pitchFamily="49" charset="0"/>
                <a:sym typeface="Wingdings" pitchFamily="2" charset="2"/>
              </a:rPr>
              <a:t>my_func</a:t>
            </a:r>
            <a:r>
              <a:rPr lang="en-US" sz="1200" dirty="0">
                <a:latin typeface="Courier New" panose="02070309020205020404" pitchFamily="49" charset="0"/>
                <a:cs typeface="Courier New" panose="02070309020205020404" pitchFamily="49" charset="0"/>
                <a:sym typeface="Wingdings" pitchFamily="2" charset="2"/>
              </a:rPr>
              <a:t>()</a:t>
            </a:r>
          </a:p>
        </p:txBody>
      </p:sp>
    </p:spTree>
    <p:extLst>
      <p:ext uri="{BB962C8B-B14F-4D97-AF65-F5344CB8AC3E}">
        <p14:creationId xmlns:p14="http://schemas.microsoft.com/office/powerpoint/2010/main" val="1352991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2 &amp; Quiz 2: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5</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print</a:t>
            </a:r>
            <a:r>
              <a:rPr lang="de-DE" dirty="0"/>
              <a:t> vs. </a:t>
            </a:r>
            <a:r>
              <a:rPr lang="de-DE" dirty="0" err="1"/>
              <a:t>assignment</a:t>
            </a:r>
            <a:r>
              <a:rPr lang="de-DE" dirty="0"/>
              <a:t> / </a:t>
            </a:r>
            <a:r>
              <a:rPr lang="de-DE" dirty="0" err="1"/>
              <a:t>print</a:t>
            </a:r>
            <a:r>
              <a:rPr lang="de-DE" dirty="0"/>
              <a:t> vs. </a:t>
            </a:r>
            <a:r>
              <a:rPr lang="de-DE" dirty="0" err="1"/>
              <a:t>return</a:t>
            </a:r>
            <a:endParaRPr lang="de-DE" dirty="0"/>
          </a:p>
          <a:p>
            <a:pPr marL="285750" indent="-285750">
              <a:lnSpc>
                <a:spcPct val="150000"/>
              </a:lnSpc>
              <a:buFont typeface="Arial" panose="020B0604020202020204" pitchFamily="34" charset="0"/>
              <a:buChar char="•"/>
            </a:pPr>
            <a:r>
              <a:rPr lang="de-DE" b="1" dirty="0" err="1"/>
              <a:t>range</a:t>
            </a:r>
            <a:r>
              <a:rPr lang="de-DE" b="1" dirty="0"/>
              <a:t>()</a:t>
            </a:r>
          </a:p>
          <a:p>
            <a:pPr marL="285750" indent="-285750">
              <a:lnSpc>
                <a:spcPct val="150000"/>
              </a:lnSpc>
              <a:buFont typeface="Arial" panose="020B0604020202020204" pitchFamily="34" charset="0"/>
              <a:buChar char="•"/>
            </a:pPr>
            <a:r>
              <a:rPr lang="de-DE" dirty="0" err="1"/>
              <a:t>for</a:t>
            </a:r>
            <a:r>
              <a:rPr lang="de-DE" dirty="0"/>
              <a:t>-loop</a:t>
            </a:r>
          </a:p>
          <a:p>
            <a:pPr marL="285750" indent="-285750">
              <a:lnSpc>
                <a:spcPct val="150000"/>
              </a:lnSpc>
              <a:buFont typeface="Arial" panose="020B0604020202020204" pitchFamily="34" charset="0"/>
              <a:buChar char="•"/>
            </a:pPr>
            <a:r>
              <a:rPr lang="de-DE" dirty="0" err="1"/>
              <a:t>typecasting</a:t>
            </a:r>
            <a:endParaRPr lang="de-DE" dirty="0"/>
          </a:p>
          <a:p>
            <a:pPr marL="285750" indent="-285750">
              <a:lnSpc>
                <a:spcPct val="150000"/>
              </a:lnSpc>
              <a:buFont typeface="Arial" panose="020B0604020202020204" pitchFamily="34" charset="0"/>
              <a:buChar char="•"/>
            </a:pPr>
            <a:endParaRPr lang="de-DE" b="1" dirty="0"/>
          </a:p>
        </p:txBody>
      </p:sp>
      <p:sp>
        <p:nvSpPr>
          <p:cNvPr id="5" name="Inhaltsplatzhalter 5">
            <a:extLst>
              <a:ext uri="{FF2B5EF4-FFF2-40B4-BE49-F238E27FC236}">
                <a16:creationId xmlns:a16="http://schemas.microsoft.com/office/drawing/2014/main" id="{60B48172-F822-F4B2-BC65-750C4214462F}"/>
              </a:ext>
            </a:extLst>
          </p:cNvPr>
          <p:cNvSpPr txBox="1">
            <a:spLocks/>
          </p:cNvSpPr>
          <p:nvPr/>
        </p:nvSpPr>
        <p:spPr>
          <a:xfrm>
            <a:off x="4662488" y="1426957"/>
            <a:ext cx="4122737" cy="2902360"/>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rPr>
              <a:t>Hello World</a:t>
            </a:r>
          </a:p>
          <a:p>
            <a:pPr marL="0" indent="0"/>
            <a:endParaRPr lang="en-US" sz="1200">
              <a:latin typeface="Courier New" panose="02070309020205020404" pitchFamily="49" charset="0"/>
              <a:cs typeface="Courier New" panose="02070309020205020404" pitchFamily="49" charset="0"/>
            </a:endParaRPr>
          </a:p>
          <a:p>
            <a:pPr marL="0" indent="0"/>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Hello World </a:t>
            </a:r>
          </a:p>
          <a:p>
            <a:pPr marL="285750" indent="-285750">
              <a:buFont typeface="Wingdings" pitchFamily="2" charset="2"/>
              <a:buChar char="à"/>
            </a:pPr>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x = 5</a:t>
            </a:r>
          </a:p>
          <a:p>
            <a:pPr marL="0" indent="0"/>
            <a:r>
              <a:rPr lang="en-US" sz="1200">
                <a:latin typeface="Courier New" panose="02070309020205020404" pitchFamily="49" charset="0"/>
                <a:cs typeface="Courier New" panose="02070309020205020404" pitchFamily="49" charset="0"/>
                <a:sym typeface="Wingdings" pitchFamily="2" charset="2"/>
              </a:rPr>
              <a:t>y = 6</a:t>
            </a:r>
          </a:p>
          <a:p>
            <a:pPr marL="0" indent="0"/>
            <a:r>
              <a:rPr lang="en-US" sz="1200">
                <a:latin typeface="Courier New" panose="02070309020205020404" pitchFamily="49" charset="0"/>
                <a:cs typeface="Courier New" panose="02070309020205020404" pitchFamily="49" charset="0"/>
                <a:sym typeface="Wingdings" pitchFamily="2" charset="2"/>
              </a:rPr>
              <a:t>print(x + y)</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11</a:t>
            </a:r>
          </a:p>
          <a:p>
            <a:pPr marL="0" indent="0"/>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print(‘The result of x + y is’, x + y)</a:t>
            </a:r>
          </a:p>
          <a:p>
            <a:pPr marL="0" indent="0"/>
            <a:r>
              <a:rPr lang="en-US" sz="1200">
                <a:latin typeface="Courier New" panose="02070309020205020404" pitchFamily="49" charset="0"/>
                <a:cs typeface="Courier New" panose="02070309020205020404" pitchFamily="49" charset="0"/>
                <a:sym typeface="Wingdings" pitchFamily="2" charset="2"/>
              </a:rPr>
              <a:t> The result of x + y is 11</a:t>
            </a:r>
            <a:endParaRPr lang="en-US" sz="1200">
              <a:latin typeface="Courier New" panose="02070309020205020404" pitchFamily="49" charset="0"/>
              <a:cs typeface="Courier New" panose="02070309020205020404" pitchFamily="49" charset="0"/>
            </a:endParaRPr>
          </a:p>
          <a:p>
            <a:endParaRPr lang="de-DE" sz="1200" dirty="0"/>
          </a:p>
        </p:txBody>
      </p:sp>
      <p:sp>
        <p:nvSpPr>
          <p:cNvPr id="9" name="Inhaltsplatzhalter 4">
            <a:extLst>
              <a:ext uri="{FF2B5EF4-FFF2-40B4-BE49-F238E27FC236}">
                <a16:creationId xmlns:a16="http://schemas.microsoft.com/office/drawing/2014/main" id="{59B53215-B6F1-5EC0-B1AC-A12EE89612BE}"/>
              </a:ext>
            </a:extLst>
          </p:cNvPr>
          <p:cNvSpPr>
            <a:spLocks noGrp="1"/>
          </p:cNvSpPr>
          <p:nvPr>
            <p:ph sz="half" idx="2"/>
          </p:nvPr>
        </p:nvSpPr>
        <p:spPr>
          <a:xfrm>
            <a:off x="4572000" y="1202476"/>
            <a:ext cx="4213225" cy="3418510"/>
          </a:xfrm>
          <a:solidFill>
            <a:schemeClr val="bg1">
              <a:lumMod val="95000"/>
            </a:schemeClr>
          </a:solidFill>
        </p:spPr>
        <p:txBody>
          <a:bodyPr lIns="108000" tIns="108000" rIns="108000" bIns="108000" anchor="t">
            <a:normAutofit/>
          </a:bodyPr>
          <a:lstStyle/>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8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range(stop)			# (0, x, 1)</a:t>
            </a:r>
          </a:p>
          <a:p>
            <a:pPr marL="0" indent="0"/>
            <a:r>
              <a:rPr lang="en-US" sz="1200" dirty="0">
                <a:latin typeface="Courier New" panose="02070309020205020404" pitchFamily="49" charset="0"/>
                <a:cs typeface="Courier New" panose="02070309020205020404" pitchFamily="49" charset="0"/>
                <a:sym typeface="Wingdings" pitchFamily="2" charset="2"/>
              </a:rPr>
              <a:t>range(start, stop)		# (x, y, 1)</a:t>
            </a:r>
          </a:p>
          <a:p>
            <a:pPr marL="0" indent="0"/>
            <a:r>
              <a:rPr lang="en-US" sz="1200" dirty="0">
                <a:latin typeface="Courier New" panose="02070309020205020404" pitchFamily="49" charset="0"/>
                <a:cs typeface="Courier New" panose="02070309020205020404" pitchFamily="49" charset="0"/>
                <a:sym typeface="Wingdings" pitchFamily="2" charset="2"/>
              </a:rPr>
              <a:t>range(start, stop, step)	# (x, y, z)</a:t>
            </a:r>
          </a:p>
        </p:txBody>
      </p:sp>
      <p:pic>
        <p:nvPicPr>
          <p:cNvPr id="2" name="Picture 1">
            <a:extLst>
              <a:ext uri="{FF2B5EF4-FFF2-40B4-BE49-F238E27FC236}">
                <a16:creationId xmlns:a16="http://schemas.microsoft.com/office/drawing/2014/main" id="{7A9574A6-BE3D-98E0-BAA5-624301AB4116}"/>
              </a:ext>
            </a:extLst>
          </p:cNvPr>
          <p:cNvPicPr>
            <a:picLocks noChangeAspect="1"/>
          </p:cNvPicPr>
          <p:nvPr/>
        </p:nvPicPr>
        <p:blipFill rotWithShape="1">
          <a:blip r:embed="rId2"/>
          <a:srcRect t="7369" b="65925"/>
          <a:stretch/>
        </p:blipFill>
        <p:spPr>
          <a:xfrm>
            <a:off x="4617586" y="1760917"/>
            <a:ext cx="4140000" cy="802343"/>
          </a:xfrm>
          <a:prstGeom prst="rect">
            <a:avLst/>
          </a:prstGeom>
          <a:ln w="38100">
            <a:solidFill>
              <a:schemeClr val="accent1"/>
            </a:solidFill>
          </a:ln>
        </p:spPr>
      </p:pic>
      <p:pic>
        <p:nvPicPr>
          <p:cNvPr id="6" name="Picture 5">
            <a:extLst>
              <a:ext uri="{FF2B5EF4-FFF2-40B4-BE49-F238E27FC236}">
                <a16:creationId xmlns:a16="http://schemas.microsoft.com/office/drawing/2014/main" id="{BCA95D70-1D49-1E10-7C92-8B33DF95D65A}"/>
              </a:ext>
            </a:extLst>
          </p:cNvPr>
          <p:cNvPicPr>
            <a:picLocks noChangeAspect="1"/>
          </p:cNvPicPr>
          <p:nvPr/>
        </p:nvPicPr>
        <p:blipFill rotWithShape="1">
          <a:blip r:embed="rId2"/>
          <a:srcRect t="56647"/>
          <a:stretch/>
        </p:blipFill>
        <p:spPr>
          <a:xfrm>
            <a:off x="4608612" y="2638564"/>
            <a:ext cx="4140000" cy="1302460"/>
          </a:xfrm>
          <a:prstGeom prst="rect">
            <a:avLst/>
          </a:prstGeom>
        </p:spPr>
      </p:pic>
      <p:sp>
        <p:nvSpPr>
          <p:cNvPr id="7" name="Rectangle 6">
            <a:extLst>
              <a:ext uri="{FF2B5EF4-FFF2-40B4-BE49-F238E27FC236}">
                <a16:creationId xmlns:a16="http://schemas.microsoft.com/office/drawing/2014/main" id="{4A2F412B-298A-BF17-A1B2-7B56C826B5F2}"/>
              </a:ext>
            </a:extLst>
          </p:cNvPr>
          <p:cNvSpPr/>
          <p:nvPr/>
        </p:nvSpPr>
        <p:spPr>
          <a:xfrm>
            <a:off x="4606372" y="1251641"/>
            <a:ext cx="4142240" cy="42415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err="1"/>
              <a:t>range</a:t>
            </a:r>
            <a:r>
              <a:rPr lang="de-CH" dirty="0"/>
              <a:t>() </a:t>
            </a:r>
            <a:r>
              <a:rPr lang="de-CH" dirty="0" err="1"/>
              <a:t>creates</a:t>
            </a:r>
            <a:r>
              <a:rPr lang="de-CH" dirty="0"/>
              <a:t> an </a:t>
            </a:r>
            <a:r>
              <a:rPr lang="de-CH" dirty="0" err="1"/>
              <a:t>iterable</a:t>
            </a:r>
            <a:r>
              <a:rPr lang="de-CH" dirty="0"/>
              <a:t> </a:t>
            </a:r>
            <a:r>
              <a:rPr lang="de-CH" dirty="0">
                <a:sym typeface="Wingdings" panose="05000000000000000000" pitchFamily="2" charset="2"/>
              </a:rPr>
              <a:t> </a:t>
            </a:r>
            <a:r>
              <a:rPr lang="de-CH" dirty="0" err="1">
                <a:sym typeface="Wingdings" panose="05000000000000000000" pitchFamily="2" charset="2"/>
              </a:rPr>
              <a:t>think</a:t>
            </a:r>
            <a:r>
              <a:rPr lang="de-CH" dirty="0">
                <a:sym typeface="Wingdings" panose="05000000000000000000" pitchFamily="2" charset="2"/>
              </a:rPr>
              <a:t> </a:t>
            </a:r>
            <a:r>
              <a:rPr lang="de-CH" dirty="0" err="1">
                <a:sym typeface="Wingdings" panose="05000000000000000000" pitchFamily="2" charset="2"/>
              </a:rPr>
              <a:t>about</a:t>
            </a:r>
            <a:r>
              <a:rPr lang="de-CH" dirty="0">
                <a:sym typeface="Wingdings" panose="05000000000000000000" pitchFamily="2" charset="2"/>
              </a:rPr>
              <a:t> </a:t>
            </a:r>
            <a:r>
              <a:rPr lang="de-CH" dirty="0" err="1">
                <a:sym typeface="Wingdings" panose="05000000000000000000" pitchFamily="2" charset="2"/>
              </a:rPr>
              <a:t>it</a:t>
            </a:r>
            <a:r>
              <a:rPr lang="de-CH" dirty="0">
                <a:sym typeface="Wingdings" panose="05000000000000000000" pitchFamily="2" charset="2"/>
              </a:rPr>
              <a:t> like a </a:t>
            </a:r>
            <a:r>
              <a:rPr lang="de-CH" dirty="0" err="1">
                <a:sym typeface="Wingdings" panose="05000000000000000000" pitchFamily="2" charset="2"/>
              </a:rPr>
              <a:t>list</a:t>
            </a:r>
            <a:r>
              <a:rPr lang="de-CH" dirty="0">
                <a:sym typeface="Wingdings" panose="05000000000000000000" pitchFamily="2" charset="2"/>
              </a:rPr>
              <a:t> of </a:t>
            </a:r>
            <a:r>
              <a:rPr lang="de-CH" dirty="0" err="1">
                <a:sym typeface="Wingdings" panose="05000000000000000000" pitchFamily="2" charset="2"/>
              </a:rPr>
              <a:t>numbers</a:t>
            </a:r>
            <a:r>
              <a:rPr lang="de-CH" dirty="0">
                <a:sym typeface="Wingdings" panose="05000000000000000000" pitchFamily="2" charset="2"/>
              </a:rPr>
              <a:t> (but </a:t>
            </a:r>
            <a:r>
              <a:rPr lang="de-CH" dirty="0" err="1">
                <a:sym typeface="Wingdings" panose="05000000000000000000" pitchFamily="2" charset="2"/>
              </a:rPr>
              <a:t>it’s</a:t>
            </a:r>
            <a:r>
              <a:rPr lang="de-CH" dirty="0">
                <a:sym typeface="Wingdings" panose="05000000000000000000" pitchFamily="2" charset="2"/>
              </a:rPr>
              <a:t> not really </a:t>
            </a:r>
            <a:r>
              <a:rPr lang="de-CH" dirty="0" err="1">
                <a:sym typeface="Wingdings" panose="05000000000000000000" pitchFamily="2" charset="2"/>
              </a:rPr>
              <a:t>list</a:t>
            </a:r>
            <a:r>
              <a:rPr lang="de-CH" dirty="0">
                <a:sym typeface="Wingdings" panose="05000000000000000000" pitchFamily="2" charset="2"/>
              </a:rPr>
              <a:t> type)</a:t>
            </a:r>
            <a:endParaRPr lang="en-GB" dirty="0"/>
          </a:p>
        </p:txBody>
      </p:sp>
      <p:sp>
        <p:nvSpPr>
          <p:cNvPr id="10" name="Rectangle 9">
            <a:extLst>
              <a:ext uri="{FF2B5EF4-FFF2-40B4-BE49-F238E27FC236}">
                <a16:creationId xmlns:a16="http://schemas.microsoft.com/office/drawing/2014/main" id="{8760135C-F0D4-7C29-7716-A0FA386A3A4D}"/>
              </a:ext>
            </a:extLst>
          </p:cNvPr>
          <p:cNvSpPr/>
          <p:nvPr/>
        </p:nvSpPr>
        <p:spPr>
          <a:xfrm>
            <a:off x="5622925" y="746995"/>
            <a:ext cx="3125687" cy="42415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err="1"/>
              <a:t>print</a:t>
            </a:r>
            <a:r>
              <a:rPr lang="de-CH" dirty="0"/>
              <a:t>(</a:t>
            </a:r>
            <a:r>
              <a:rPr lang="de-CH" dirty="0" err="1"/>
              <a:t>range</a:t>
            </a:r>
            <a:r>
              <a:rPr lang="de-CH" dirty="0"/>
              <a:t>(10), type(</a:t>
            </a:r>
            <a:r>
              <a:rPr lang="de-CH" dirty="0" err="1"/>
              <a:t>range</a:t>
            </a:r>
            <a:r>
              <a:rPr lang="de-CH" dirty="0"/>
              <a:t>(10)))</a:t>
            </a:r>
          </a:p>
          <a:p>
            <a:pPr algn="ctr"/>
            <a:r>
              <a:rPr lang="de-CH" dirty="0" err="1"/>
              <a:t>print</a:t>
            </a:r>
            <a:r>
              <a:rPr lang="de-CH" dirty="0"/>
              <a:t>(</a:t>
            </a:r>
            <a:r>
              <a:rPr lang="de-CH" dirty="0" err="1"/>
              <a:t>list</a:t>
            </a:r>
            <a:r>
              <a:rPr lang="de-CH" dirty="0"/>
              <a:t>(</a:t>
            </a:r>
            <a:r>
              <a:rPr lang="de-CH" dirty="0" err="1"/>
              <a:t>range</a:t>
            </a:r>
            <a:r>
              <a:rPr lang="de-CH" dirty="0"/>
              <a:t>(10)), type(</a:t>
            </a:r>
            <a:r>
              <a:rPr lang="de-CH" dirty="0" err="1"/>
              <a:t>list</a:t>
            </a:r>
            <a:r>
              <a:rPr lang="de-CH" dirty="0"/>
              <a:t>(</a:t>
            </a:r>
            <a:r>
              <a:rPr lang="de-CH" dirty="0" err="1"/>
              <a:t>range</a:t>
            </a:r>
            <a:r>
              <a:rPr lang="de-CH" dirty="0"/>
              <a:t>(10))))</a:t>
            </a:r>
            <a:endParaRPr lang="en-GB" dirty="0"/>
          </a:p>
        </p:txBody>
      </p:sp>
    </p:spTree>
    <p:extLst>
      <p:ext uri="{BB962C8B-B14F-4D97-AF65-F5344CB8AC3E}">
        <p14:creationId xmlns:p14="http://schemas.microsoft.com/office/powerpoint/2010/main" val="4256595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2 &amp; Quiz 2: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6</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print</a:t>
            </a:r>
            <a:r>
              <a:rPr lang="de-DE" dirty="0"/>
              <a:t> vs. </a:t>
            </a:r>
            <a:r>
              <a:rPr lang="de-DE" dirty="0" err="1"/>
              <a:t>assignment</a:t>
            </a:r>
            <a:r>
              <a:rPr lang="de-DE" dirty="0"/>
              <a:t> / </a:t>
            </a:r>
            <a:r>
              <a:rPr lang="de-DE" dirty="0" err="1"/>
              <a:t>print</a:t>
            </a:r>
            <a:r>
              <a:rPr lang="de-DE" dirty="0"/>
              <a:t> vs. </a:t>
            </a:r>
            <a:r>
              <a:rPr lang="de-DE" dirty="0" err="1"/>
              <a:t>return</a:t>
            </a:r>
            <a:endParaRPr lang="de-DE" dirty="0"/>
          </a:p>
          <a:p>
            <a:pPr marL="285750" indent="-285750">
              <a:lnSpc>
                <a:spcPct val="150000"/>
              </a:lnSpc>
              <a:buFont typeface="Arial" panose="020B0604020202020204" pitchFamily="34" charset="0"/>
              <a:buChar char="•"/>
            </a:pPr>
            <a:r>
              <a:rPr lang="de-DE" dirty="0" err="1"/>
              <a:t>range</a:t>
            </a:r>
            <a:r>
              <a:rPr lang="de-DE" dirty="0"/>
              <a:t>()</a:t>
            </a:r>
          </a:p>
          <a:p>
            <a:pPr marL="285750" indent="-285750">
              <a:lnSpc>
                <a:spcPct val="150000"/>
              </a:lnSpc>
              <a:buFont typeface="Arial" panose="020B0604020202020204" pitchFamily="34" charset="0"/>
              <a:buChar char="•"/>
            </a:pPr>
            <a:r>
              <a:rPr lang="de-DE" b="1" dirty="0" err="1"/>
              <a:t>for</a:t>
            </a:r>
            <a:r>
              <a:rPr lang="de-DE" b="1" dirty="0"/>
              <a:t>-loop</a:t>
            </a:r>
          </a:p>
          <a:p>
            <a:pPr marL="285750" indent="-285750">
              <a:lnSpc>
                <a:spcPct val="150000"/>
              </a:lnSpc>
              <a:buFont typeface="Arial" panose="020B0604020202020204" pitchFamily="34" charset="0"/>
              <a:buChar char="•"/>
            </a:pPr>
            <a:r>
              <a:rPr lang="de-DE" dirty="0" err="1"/>
              <a:t>typecasting</a:t>
            </a:r>
            <a:endParaRPr lang="de-DE" dirty="0"/>
          </a:p>
          <a:p>
            <a:pPr marL="285750" indent="-285750">
              <a:lnSpc>
                <a:spcPct val="150000"/>
              </a:lnSpc>
              <a:buFont typeface="Arial" panose="020B0604020202020204" pitchFamily="34" charset="0"/>
              <a:buChar char="•"/>
            </a:pPr>
            <a:endParaRPr lang="de-DE" b="1" dirty="0"/>
          </a:p>
        </p:txBody>
      </p:sp>
      <p:sp>
        <p:nvSpPr>
          <p:cNvPr id="5" name="Inhaltsplatzhalter 5">
            <a:extLst>
              <a:ext uri="{FF2B5EF4-FFF2-40B4-BE49-F238E27FC236}">
                <a16:creationId xmlns:a16="http://schemas.microsoft.com/office/drawing/2014/main" id="{60B48172-F822-F4B2-BC65-750C4214462F}"/>
              </a:ext>
            </a:extLst>
          </p:cNvPr>
          <p:cNvSpPr txBox="1">
            <a:spLocks/>
          </p:cNvSpPr>
          <p:nvPr/>
        </p:nvSpPr>
        <p:spPr>
          <a:xfrm>
            <a:off x="4662488" y="1426957"/>
            <a:ext cx="4122737" cy="2902360"/>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rPr>
              <a:t>Hello World</a:t>
            </a:r>
          </a:p>
          <a:p>
            <a:pPr marL="0" indent="0"/>
            <a:endParaRPr lang="en-US" sz="1200">
              <a:latin typeface="Courier New" panose="02070309020205020404" pitchFamily="49" charset="0"/>
              <a:cs typeface="Courier New" panose="02070309020205020404" pitchFamily="49" charset="0"/>
            </a:endParaRPr>
          </a:p>
          <a:p>
            <a:pPr marL="0" indent="0"/>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Hello World </a:t>
            </a:r>
          </a:p>
          <a:p>
            <a:pPr marL="285750" indent="-285750">
              <a:buFont typeface="Wingdings" pitchFamily="2" charset="2"/>
              <a:buChar char="à"/>
            </a:pPr>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x = 5</a:t>
            </a:r>
          </a:p>
          <a:p>
            <a:pPr marL="0" indent="0"/>
            <a:r>
              <a:rPr lang="en-US" sz="1200">
                <a:latin typeface="Courier New" panose="02070309020205020404" pitchFamily="49" charset="0"/>
                <a:cs typeface="Courier New" panose="02070309020205020404" pitchFamily="49" charset="0"/>
                <a:sym typeface="Wingdings" pitchFamily="2" charset="2"/>
              </a:rPr>
              <a:t>y = 6</a:t>
            </a:r>
          </a:p>
          <a:p>
            <a:pPr marL="0" indent="0"/>
            <a:r>
              <a:rPr lang="en-US" sz="1200">
                <a:latin typeface="Courier New" panose="02070309020205020404" pitchFamily="49" charset="0"/>
                <a:cs typeface="Courier New" panose="02070309020205020404" pitchFamily="49" charset="0"/>
                <a:sym typeface="Wingdings" pitchFamily="2" charset="2"/>
              </a:rPr>
              <a:t>print(x + y)</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11</a:t>
            </a:r>
          </a:p>
          <a:p>
            <a:pPr marL="0" indent="0"/>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print(‘The result of x + y is’, x + y)</a:t>
            </a:r>
          </a:p>
          <a:p>
            <a:pPr marL="0" indent="0"/>
            <a:r>
              <a:rPr lang="en-US" sz="1200">
                <a:latin typeface="Courier New" panose="02070309020205020404" pitchFamily="49" charset="0"/>
                <a:cs typeface="Courier New" panose="02070309020205020404" pitchFamily="49" charset="0"/>
                <a:sym typeface="Wingdings" pitchFamily="2" charset="2"/>
              </a:rPr>
              <a:t> The result of x + y is 11</a:t>
            </a:r>
            <a:endParaRPr lang="en-US" sz="1200">
              <a:latin typeface="Courier New" panose="02070309020205020404" pitchFamily="49" charset="0"/>
              <a:cs typeface="Courier New" panose="02070309020205020404" pitchFamily="49" charset="0"/>
            </a:endParaRPr>
          </a:p>
          <a:p>
            <a:endParaRPr lang="de-DE" sz="1200" dirty="0"/>
          </a:p>
        </p:txBody>
      </p:sp>
      <p:sp>
        <p:nvSpPr>
          <p:cNvPr id="9" name="Inhaltsplatzhalter 4">
            <a:extLst>
              <a:ext uri="{FF2B5EF4-FFF2-40B4-BE49-F238E27FC236}">
                <a16:creationId xmlns:a16="http://schemas.microsoft.com/office/drawing/2014/main" id="{59B53215-B6F1-5EC0-B1AC-A12EE89612BE}"/>
              </a:ext>
            </a:extLst>
          </p:cNvPr>
          <p:cNvSpPr>
            <a:spLocks noGrp="1"/>
          </p:cNvSpPr>
          <p:nvPr>
            <p:ph sz="half" idx="2"/>
          </p:nvPr>
        </p:nvSpPr>
        <p:spPr>
          <a:xfrm>
            <a:off x="4572000" y="1202476"/>
            <a:ext cx="4213225" cy="3418510"/>
          </a:xfrm>
          <a:solidFill>
            <a:schemeClr val="bg1">
              <a:lumMod val="95000"/>
            </a:schemeClr>
          </a:solidFill>
        </p:spPr>
        <p:txBody>
          <a:bodyPr lIns="108000" tIns="108000" rIns="108000" bIns="108000" anchor="t">
            <a:normAutofit/>
          </a:bodyPr>
          <a:lstStyle/>
          <a:p>
            <a:pPr algn="l"/>
            <a:r>
              <a:rPr lang="en-US" sz="1200" i="1" dirty="0">
                <a:latin typeface="Courier New" panose="02070309020205020404" pitchFamily="49" charset="0"/>
                <a:cs typeface="Courier New" panose="02070309020205020404" pitchFamily="49" charset="0"/>
              </a:rPr>
              <a:t># everything in for-loop is overwritten in</a:t>
            </a:r>
          </a:p>
          <a:p>
            <a:pPr algn="l"/>
            <a:r>
              <a:rPr lang="en-US" sz="1200" i="1" dirty="0">
                <a:latin typeface="Courier New" panose="02070309020205020404" pitchFamily="49" charset="0"/>
                <a:cs typeface="Courier New" panose="02070309020205020404" pitchFamily="49" charset="0"/>
              </a:rPr>
              <a:t># each iteration </a:t>
            </a:r>
            <a:r>
              <a:rPr lang="en-US" sz="1200" i="1" dirty="0">
                <a:latin typeface="Courier New" panose="02070309020205020404" pitchFamily="49" charset="0"/>
                <a:cs typeface="Courier New" panose="02070309020205020404" pitchFamily="49" charset="0"/>
                <a:sym typeface="Wingdings" panose="05000000000000000000" pitchFamily="2" charset="2"/>
              </a:rPr>
              <a:t> define variable before</a:t>
            </a:r>
            <a:endParaRPr lang="en-US" sz="1200" i="1" dirty="0">
              <a:latin typeface="Courier New" panose="02070309020205020404" pitchFamily="49" charset="0"/>
              <a:cs typeface="Courier New" panose="02070309020205020404" pitchFamily="49" charset="0"/>
            </a:endParaRPr>
          </a:p>
          <a:p>
            <a:pPr algn="l"/>
            <a:r>
              <a:rPr lang="en-US" sz="1200" dirty="0" err="1">
                <a:latin typeface="Courier New" panose="02070309020205020404" pitchFamily="49" charset="0"/>
                <a:cs typeface="Courier New" panose="02070309020205020404" pitchFamily="49" charset="0"/>
              </a:rPr>
              <a:t>sum_numbers</a:t>
            </a:r>
            <a:r>
              <a:rPr lang="en-US" sz="1200" dirty="0">
                <a:latin typeface="Courier New" panose="02070309020205020404" pitchFamily="49" charset="0"/>
                <a:cs typeface="Courier New" panose="02070309020205020404" pitchFamily="49" charset="0"/>
              </a:rPr>
              <a:t> = 0</a:t>
            </a:r>
          </a:p>
          <a:p>
            <a:pPr algn="l"/>
            <a:endParaRPr lang="en-US" sz="1200" dirty="0">
              <a:latin typeface="Courier New" panose="02070309020205020404" pitchFamily="49" charset="0"/>
              <a:cs typeface="Courier New" panose="02070309020205020404" pitchFamily="49" charset="0"/>
            </a:endParaRPr>
          </a:p>
          <a:p>
            <a:pPr algn="l"/>
            <a:r>
              <a:rPr lang="en-US" sz="1200" i="1" dirty="0">
                <a:latin typeface="Courier New" panose="02070309020205020404" pitchFamily="49" charset="0"/>
                <a:cs typeface="Courier New" panose="02070309020205020404" pitchFamily="49" charset="0"/>
              </a:rPr>
              <a:t># in each iteration the next value from the</a:t>
            </a:r>
          </a:p>
          <a:p>
            <a:pPr algn="l"/>
            <a:r>
              <a:rPr lang="en-US" sz="1200" i="1" dirty="0">
                <a:latin typeface="Courier New" panose="02070309020205020404" pitchFamily="49" charset="0"/>
                <a:cs typeface="Courier New" panose="02070309020205020404" pitchFamily="49" charset="0"/>
              </a:rPr>
              <a:t># </a:t>
            </a:r>
            <a:r>
              <a:rPr lang="en-US" sz="1200" i="1" dirty="0" err="1">
                <a:latin typeface="Courier New" panose="02070309020205020404" pitchFamily="49" charset="0"/>
                <a:cs typeface="Courier New" panose="02070309020205020404" pitchFamily="49" charset="0"/>
              </a:rPr>
              <a:t>iterable</a:t>
            </a:r>
            <a:r>
              <a:rPr lang="en-US" sz="1200" i="1" dirty="0">
                <a:latin typeface="Courier New" panose="02070309020205020404" pitchFamily="49" charset="0"/>
                <a:cs typeface="Courier New" panose="02070309020205020404" pitchFamily="49" charset="0"/>
              </a:rPr>
              <a:t> is assigned to the variable:</a:t>
            </a:r>
          </a:p>
          <a:p>
            <a:pPr algn="l"/>
            <a:r>
              <a:rPr lang="en-US" sz="1200" i="1" dirty="0">
                <a:latin typeface="Courier New" panose="02070309020205020404" pitchFamily="49" charset="0"/>
                <a:cs typeface="Courier New" panose="02070309020205020404" pitchFamily="49" charset="0"/>
              </a:rPr>
              <a:t># #1 variable = 0, #2 variable = 1, ...</a:t>
            </a:r>
          </a:p>
          <a:p>
            <a:pPr algn="l"/>
            <a:r>
              <a:rPr lang="en-US" sz="1200" dirty="0">
                <a:latin typeface="Courier New" panose="02070309020205020404" pitchFamily="49" charset="0"/>
                <a:cs typeface="Courier New" panose="02070309020205020404" pitchFamily="49" charset="0"/>
              </a:rPr>
              <a:t>for variable in range(10):</a:t>
            </a:r>
          </a:p>
          <a:p>
            <a:pPr algn="l"/>
            <a:r>
              <a:rPr lang="en-US" sz="1200" i="1" dirty="0">
                <a:latin typeface="Courier New" panose="02070309020205020404" pitchFamily="49" charset="0"/>
                <a:cs typeface="Courier New" panose="02070309020205020404" pitchFamily="49" charset="0"/>
              </a:rPr>
              <a:t>    # then the indented code is executed</a:t>
            </a:r>
          </a:p>
          <a:p>
            <a:pPr algn="l"/>
            <a:r>
              <a:rPr lang="en-US" sz="1200" i="1" dirty="0">
                <a:latin typeface="Courier New" panose="02070309020205020404" pitchFamily="49" charset="0"/>
                <a:cs typeface="Courier New" panose="02070309020205020404" pitchFamily="49" charset="0"/>
              </a:rPr>
              <a:t>    # for each iteration</a:t>
            </a:r>
          </a:p>
          <a:p>
            <a:pPr algn="l"/>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sum_numbers</a:t>
            </a:r>
            <a:r>
              <a:rPr lang="en-US" sz="1200" dirty="0">
                <a:latin typeface="Courier New" panose="02070309020205020404" pitchFamily="49" charset="0"/>
                <a:cs typeface="Courier New" panose="02070309020205020404" pitchFamily="49" charset="0"/>
              </a:rPr>
              <a:t> += variable</a:t>
            </a:r>
          </a:p>
          <a:p>
            <a:pPr algn="l"/>
            <a:endParaRPr lang="en-US" sz="1200" dirty="0">
              <a:latin typeface="Courier New" panose="02070309020205020404" pitchFamily="49" charset="0"/>
              <a:cs typeface="Courier New" panose="02070309020205020404" pitchFamily="49" charset="0"/>
            </a:endParaRPr>
          </a:p>
          <a:p>
            <a:pPr algn="l"/>
            <a:r>
              <a:rPr lang="en-US" sz="1200" i="1" dirty="0">
                <a:latin typeface="Courier New" panose="02070309020205020404" pitchFamily="49" charset="0"/>
                <a:cs typeface="Courier New" panose="02070309020205020404" pitchFamily="49" charset="0"/>
              </a:rPr>
              <a:t># Optional, if we want to see it</a:t>
            </a:r>
          </a:p>
          <a:p>
            <a:pPr marL="0" indent="0"/>
            <a:r>
              <a:rPr lang="en-US" sz="1200" dirty="0">
                <a:latin typeface="Courier New" panose="02070309020205020404" pitchFamily="49" charset="0"/>
                <a:cs typeface="Courier New" panose="02070309020205020404" pitchFamily="49" charset="0"/>
                <a:sym typeface="Wingdings" pitchFamily="2" charset="2"/>
              </a:rPr>
              <a:t>print(</a:t>
            </a:r>
            <a:r>
              <a:rPr lang="en-US" sz="1200" dirty="0" err="1">
                <a:latin typeface="Courier New" panose="02070309020205020404" pitchFamily="49" charset="0"/>
                <a:cs typeface="Courier New" panose="02070309020205020404" pitchFamily="49" charset="0"/>
                <a:sym typeface="Wingdings" pitchFamily="2" charset="2"/>
              </a:rPr>
              <a:t>sum_numbers</a:t>
            </a:r>
            <a:r>
              <a:rPr lang="en-US" sz="1200" dirty="0">
                <a:latin typeface="Courier New" panose="02070309020205020404" pitchFamily="49" charset="0"/>
                <a:cs typeface="Courier New" panose="02070309020205020404" pitchFamily="49" charset="0"/>
                <a:sym typeface="Wingdings" pitchFamily="2" charset="2"/>
              </a:rPr>
              <a:t>)</a:t>
            </a:r>
          </a:p>
        </p:txBody>
      </p:sp>
      <p:pic>
        <p:nvPicPr>
          <p:cNvPr id="12" name="Picture 11">
            <a:extLst>
              <a:ext uri="{FF2B5EF4-FFF2-40B4-BE49-F238E27FC236}">
                <a16:creationId xmlns:a16="http://schemas.microsoft.com/office/drawing/2014/main" id="{237FDFEF-D857-3216-B267-2724F05526D4}"/>
              </a:ext>
            </a:extLst>
          </p:cNvPr>
          <p:cNvPicPr>
            <a:picLocks noChangeAspect="1"/>
          </p:cNvPicPr>
          <p:nvPr/>
        </p:nvPicPr>
        <p:blipFill>
          <a:blip r:embed="rId2"/>
          <a:stretch>
            <a:fillRect/>
          </a:stretch>
        </p:blipFill>
        <p:spPr>
          <a:xfrm>
            <a:off x="304100" y="2865891"/>
            <a:ext cx="3994396" cy="215913"/>
          </a:xfrm>
          <a:prstGeom prst="rect">
            <a:avLst/>
          </a:prstGeom>
        </p:spPr>
      </p:pic>
      <p:pic>
        <p:nvPicPr>
          <p:cNvPr id="14" name="Picture 13">
            <a:extLst>
              <a:ext uri="{FF2B5EF4-FFF2-40B4-BE49-F238E27FC236}">
                <a16:creationId xmlns:a16="http://schemas.microsoft.com/office/drawing/2014/main" id="{CFA47CA8-CBBA-02A6-669F-A762928D6D31}"/>
              </a:ext>
            </a:extLst>
          </p:cNvPr>
          <p:cNvPicPr>
            <a:picLocks noChangeAspect="1"/>
          </p:cNvPicPr>
          <p:nvPr/>
        </p:nvPicPr>
        <p:blipFill>
          <a:blip r:embed="rId3"/>
          <a:stretch>
            <a:fillRect/>
          </a:stretch>
        </p:blipFill>
        <p:spPr>
          <a:xfrm>
            <a:off x="334282" y="3252782"/>
            <a:ext cx="2670789" cy="857935"/>
          </a:xfrm>
          <a:prstGeom prst="rect">
            <a:avLst/>
          </a:prstGeom>
        </p:spPr>
      </p:pic>
    </p:spTree>
    <p:extLst>
      <p:ext uri="{BB962C8B-B14F-4D97-AF65-F5344CB8AC3E}">
        <p14:creationId xmlns:p14="http://schemas.microsoft.com/office/powerpoint/2010/main" val="1585556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2 &amp; Quiz 2: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7</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print</a:t>
            </a:r>
            <a:r>
              <a:rPr lang="de-DE" dirty="0"/>
              <a:t> vs. </a:t>
            </a:r>
            <a:r>
              <a:rPr lang="de-DE" dirty="0" err="1"/>
              <a:t>assignment</a:t>
            </a:r>
            <a:r>
              <a:rPr lang="de-DE" dirty="0"/>
              <a:t> / </a:t>
            </a:r>
            <a:r>
              <a:rPr lang="de-DE" dirty="0" err="1"/>
              <a:t>print</a:t>
            </a:r>
            <a:r>
              <a:rPr lang="de-DE" dirty="0"/>
              <a:t> vs. </a:t>
            </a:r>
            <a:r>
              <a:rPr lang="de-DE" dirty="0" err="1"/>
              <a:t>return</a:t>
            </a:r>
            <a:endParaRPr lang="de-DE" dirty="0"/>
          </a:p>
          <a:p>
            <a:pPr marL="285750" indent="-285750">
              <a:lnSpc>
                <a:spcPct val="150000"/>
              </a:lnSpc>
              <a:buFont typeface="Arial" panose="020B0604020202020204" pitchFamily="34" charset="0"/>
              <a:buChar char="•"/>
            </a:pPr>
            <a:r>
              <a:rPr lang="de-DE" dirty="0" err="1"/>
              <a:t>range</a:t>
            </a:r>
            <a:r>
              <a:rPr lang="de-DE" dirty="0"/>
              <a:t>()</a:t>
            </a:r>
          </a:p>
          <a:p>
            <a:pPr marL="285750" indent="-285750">
              <a:lnSpc>
                <a:spcPct val="150000"/>
              </a:lnSpc>
              <a:buFont typeface="Arial" panose="020B0604020202020204" pitchFamily="34" charset="0"/>
              <a:buChar char="•"/>
            </a:pPr>
            <a:r>
              <a:rPr lang="de-DE" dirty="0" err="1"/>
              <a:t>for</a:t>
            </a:r>
            <a:r>
              <a:rPr lang="de-DE" dirty="0"/>
              <a:t>-loop</a:t>
            </a:r>
          </a:p>
          <a:p>
            <a:pPr marL="285750" indent="-285750">
              <a:lnSpc>
                <a:spcPct val="150000"/>
              </a:lnSpc>
              <a:buFont typeface="Arial" panose="020B0604020202020204" pitchFamily="34" charset="0"/>
              <a:buChar char="•"/>
            </a:pPr>
            <a:r>
              <a:rPr lang="de-DE" b="1" dirty="0" err="1"/>
              <a:t>typecasting</a:t>
            </a:r>
            <a:endParaRPr lang="de-DE" b="1" dirty="0"/>
          </a:p>
        </p:txBody>
      </p:sp>
      <p:sp>
        <p:nvSpPr>
          <p:cNvPr id="5" name="Inhaltsplatzhalter 5">
            <a:extLst>
              <a:ext uri="{FF2B5EF4-FFF2-40B4-BE49-F238E27FC236}">
                <a16:creationId xmlns:a16="http://schemas.microsoft.com/office/drawing/2014/main" id="{60B48172-F822-F4B2-BC65-750C4214462F}"/>
              </a:ext>
            </a:extLst>
          </p:cNvPr>
          <p:cNvSpPr txBox="1">
            <a:spLocks/>
          </p:cNvSpPr>
          <p:nvPr/>
        </p:nvSpPr>
        <p:spPr>
          <a:xfrm>
            <a:off x="4662488" y="1426957"/>
            <a:ext cx="4122737" cy="2902360"/>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rPr>
              <a:t>Hello World</a:t>
            </a:r>
          </a:p>
          <a:p>
            <a:pPr marL="0" indent="0"/>
            <a:endParaRPr lang="en-US" sz="1200">
              <a:latin typeface="Courier New" panose="02070309020205020404" pitchFamily="49" charset="0"/>
              <a:cs typeface="Courier New" panose="02070309020205020404" pitchFamily="49" charset="0"/>
            </a:endParaRPr>
          </a:p>
          <a:p>
            <a:pPr marL="0" indent="0"/>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Hello World </a:t>
            </a:r>
          </a:p>
          <a:p>
            <a:pPr marL="285750" indent="-285750">
              <a:buFont typeface="Wingdings" pitchFamily="2" charset="2"/>
              <a:buChar char="à"/>
            </a:pPr>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x = 5</a:t>
            </a:r>
          </a:p>
          <a:p>
            <a:pPr marL="0" indent="0"/>
            <a:r>
              <a:rPr lang="en-US" sz="1200">
                <a:latin typeface="Courier New" panose="02070309020205020404" pitchFamily="49" charset="0"/>
                <a:cs typeface="Courier New" panose="02070309020205020404" pitchFamily="49" charset="0"/>
                <a:sym typeface="Wingdings" pitchFamily="2" charset="2"/>
              </a:rPr>
              <a:t>y = 6</a:t>
            </a:r>
          </a:p>
          <a:p>
            <a:pPr marL="0" indent="0"/>
            <a:r>
              <a:rPr lang="en-US" sz="1200">
                <a:latin typeface="Courier New" panose="02070309020205020404" pitchFamily="49" charset="0"/>
                <a:cs typeface="Courier New" panose="02070309020205020404" pitchFamily="49" charset="0"/>
                <a:sym typeface="Wingdings" pitchFamily="2" charset="2"/>
              </a:rPr>
              <a:t>print(x + y)</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11</a:t>
            </a:r>
          </a:p>
          <a:p>
            <a:pPr marL="0" indent="0"/>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print(‘The result of x + y is’, x + y)</a:t>
            </a:r>
          </a:p>
          <a:p>
            <a:pPr marL="0" indent="0"/>
            <a:r>
              <a:rPr lang="en-US" sz="1200">
                <a:latin typeface="Courier New" panose="02070309020205020404" pitchFamily="49" charset="0"/>
                <a:cs typeface="Courier New" panose="02070309020205020404" pitchFamily="49" charset="0"/>
                <a:sym typeface="Wingdings" pitchFamily="2" charset="2"/>
              </a:rPr>
              <a:t> The result of x + y is 11</a:t>
            </a:r>
            <a:endParaRPr lang="en-US" sz="1200">
              <a:latin typeface="Courier New" panose="02070309020205020404" pitchFamily="49" charset="0"/>
              <a:cs typeface="Courier New" panose="02070309020205020404" pitchFamily="49" charset="0"/>
            </a:endParaRPr>
          </a:p>
          <a:p>
            <a:endParaRPr lang="de-DE" sz="1200" dirty="0"/>
          </a:p>
        </p:txBody>
      </p:sp>
      <p:sp>
        <p:nvSpPr>
          <p:cNvPr id="9" name="Inhaltsplatzhalter 4">
            <a:extLst>
              <a:ext uri="{FF2B5EF4-FFF2-40B4-BE49-F238E27FC236}">
                <a16:creationId xmlns:a16="http://schemas.microsoft.com/office/drawing/2014/main" id="{59B53215-B6F1-5EC0-B1AC-A12EE89612BE}"/>
              </a:ext>
            </a:extLst>
          </p:cNvPr>
          <p:cNvSpPr>
            <a:spLocks noGrp="1"/>
          </p:cNvSpPr>
          <p:nvPr>
            <p:ph sz="half" idx="2"/>
          </p:nvPr>
        </p:nvSpPr>
        <p:spPr>
          <a:xfrm>
            <a:off x="4572000" y="1202476"/>
            <a:ext cx="4213225" cy="3418510"/>
          </a:xfrm>
          <a:solidFill>
            <a:schemeClr val="bg1">
              <a:lumMod val="95000"/>
            </a:schemeClr>
          </a:solidFill>
        </p:spPr>
        <p:txBody>
          <a:bodyPr lIns="108000" tIns="108000" rIns="108000" bIns="108000" anchor="t">
            <a:normAutofit/>
          </a:bodyPr>
          <a:lstStyle/>
          <a:p>
            <a:pPr algn="l"/>
            <a:r>
              <a:rPr lang="en-US" sz="1200" i="1" dirty="0">
                <a:latin typeface="Courier New" panose="02070309020205020404" pitchFamily="49" charset="0"/>
                <a:cs typeface="Courier New" panose="02070309020205020404" pitchFamily="49" charset="0"/>
              </a:rPr>
              <a:t># range creates an iterator of INTEGERS</a:t>
            </a:r>
          </a:p>
          <a:p>
            <a:pPr algn="l"/>
            <a:r>
              <a:rPr lang="en-US" sz="1200" dirty="0" err="1">
                <a:latin typeface="Courier New" panose="02070309020205020404" pitchFamily="49" charset="0"/>
                <a:cs typeface="Courier New" panose="02070309020205020404" pitchFamily="49" charset="0"/>
              </a:rPr>
              <a:t>sum_numbers</a:t>
            </a:r>
            <a:r>
              <a:rPr lang="en-US" sz="1200" dirty="0">
                <a:latin typeface="Courier New" panose="02070309020205020404" pitchFamily="49" charset="0"/>
                <a:cs typeface="Courier New" panose="02070309020205020404" pitchFamily="49" charset="0"/>
              </a:rPr>
              <a:t> = 0</a:t>
            </a:r>
          </a:p>
          <a:p>
            <a:pPr algn="l"/>
            <a:r>
              <a:rPr lang="en-US" sz="1200" dirty="0">
                <a:latin typeface="Courier New" panose="02070309020205020404" pitchFamily="49" charset="0"/>
                <a:cs typeface="Courier New" panose="02070309020205020404" pitchFamily="49" charset="0"/>
              </a:rPr>
              <a:t>for variable in range(10):</a:t>
            </a:r>
          </a:p>
          <a:p>
            <a:pPr algn="l"/>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sum_numbers</a:t>
            </a:r>
            <a:r>
              <a:rPr lang="en-US" sz="1200" dirty="0">
                <a:latin typeface="Courier New" panose="02070309020205020404" pitchFamily="49" charset="0"/>
                <a:cs typeface="Courier New" panose="02070309020205020404" pitchFamily="49" charset="0"/>
              </a:rPr>
              <a:t> += variable</a:t>
            </a:r>
          </a:p>
          <a:p>
            <a:pPr algn="l"/>
            <a:endParaRPr lang="en-US" sz="1200" dirty="0">
              <a:latin typeface="Courier New" panose="02070309020205020404" pitchFamily="49" charset="0"/>
              <a:cs typeface="Courier New" panose="02070309020205020404" pitchFamily="49" charset="0"/>
            </a:endParaRPr>
          </a:p>
          <a:p>
            <a:pPr algn="l"/>
            <a:r>
              <a:rPr lang="en-US" sz="1200" i="1" dirty="0">
                <a:latin typeface="Courier New" panose="02070309020205020404" pitchFamily="49" charset="0"/>
                <a:cs typeface="Courier New" panose="02070309020205020404" pitchFamily="49" charset="0"/>
              </a:rPr>
              <a:t># if we want to treat it as STRINGS</a:t>
            </a:r>
          </a:p>
          <a:p>
            <a:pPr algn="l"/>
            <a:r>
              <a:rPr lang="en-US" sz="1200" dirty="0" err="1">
                <a:latin typeface="Courier New" panose="02070309020205020404" pitchFamily="49" charset="0"/>
                <a:cs typeface="Courier New" panose="02070309020205020404" pitchFamily="49" charset="0"/>
              </a:rPr>
              <a:t>seq_numbers</a:t>
            </a:r>
            <a:r>
              <a:rPr lang="en-US" sz="1200" dirty="0">
                <a:latin typeface="Courier New" panose="02070309020205020404" pitchFamily="49" charset="0"/>
                <a:cs typeface="Courier New" panose="02070309020205020404" pitchFamily="49" charset="0"/>
              </a:rPr>
              <a:t> = ""</a:t>
            </a:r>
          </a:p>
          <a:p>
            <a:pPr algn="l"/>
            <a:r>
              <a:rPr lang="en-US" sz="1200" dirty="0">
                <a:latin typeface="Courier New" panose="02070309020205020404" pitchFamily="49" charset="0"/>
                <a:cs typeface="Courier New" panose="02070309020205020404" pitchFamily="49" charset="0"/>
              </a:rPr>
              <a:t>for variable in range(10):</a:t>
            </a:r>
          </a:p>
          <a:p>
            <a:pPr algn="l"/>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seq_numbers</a:t>
            </a:r>
            <a:r>
              <a:rPr lang="en-US" sz="1200" dirty="0">
                <a:latin typeface="Courier New" panose="02070309020205020404" pitchFamily="49" charset="0"/>
                <a:cs typeface="Courier New" panose="02070309020205020404" pitchFamily="49" charset="0"/>
              </a:rPr>
              <a:t> += str(variable)</a:t>
            </a:r>
          </a:p>
          <a:p>
            <a:pPr algn="l"/>
            <a:endParaRPr lang="en-US" sz="1200" dirty="0">
              <a:latin typeface="Courier New" panose="02070309020205020404" pitchFamily="49" charset="0"/>
              <a:cs typeface="Courier New" panose="02070309020205020404" pitchFamily="49" charset="0"/>
            </a:endParaRPr>
          </a:p>
          <a:p>
            <a:pPr algn="l"/>
            <a:r>
              <a:rPr lang="en-US" sz="1200" i="1" dirty="0">
                <a:latin typeface="Courier New" panose="02070309020205020404" pitchFamily="49" charset="0"/>
                <a:cs typeface="Courier New" panose="02070309020205020404" pitchFamily="49" charset="0"/>
              </a:rPr>
              <a:t># complicated example</a:t>
            </a:r>
          </a:p>
          <a:p>
            <a:pPr algn="l"/>
            <a:r>
              <a:rPr lang="en-US" sz="1200" dirty="0">
                <a:latin typeface="Courier New" panose="02070309020205020404" pitchFamily="49" charset="0"/>
                <a:cs typeface="Courier New" panose="02070309020205020404" pitchFamily="49" charset="0"/>
              </a:rPr>
              <a:t>a = ""</a:t>
            </a:r>
          </a:p>
          <a:p>
            <a:pPr algn="l"/>
            <a:r>
              <a:rPr lang="en-US" sz="1200" dirty="0">
                <a:latin typeface="Courier New" panose="02070309020205020404" pitchFamily="49" charset="0"/>
                <a:cs typeface="Courier New" panose="02070309020205020404" pitchFamily="49" charset="0"/>
              </a:rPr>
              <a:t>for num in range(100, 300, 17):</a:t>
            </a:r>
          </a:p>
          <a:p>
            <a:pPr algn="l"/>
            <a:r>
              <a:rPr lang="en-US" sz="1200" dirty="0">
                <a:latin typeface="Courier New" panose="02070309020205020404" pitchFamily="49" charset="0"/>
                <a:cs typeface="Courier New" panose="02070309020205020404" pitchFamily="49" charset="0"/>
              </a:rPr>
              <a:t>    b = 0</a:t>
            </a:r>
          </a:p>
          <a:p>
            <a:pPr algn="l"/>
            <a:r>
              <a:rPr lang="en-US" sz="1200" dirty="0">
                <a:latin typeface="Courier New" panose="02070309020205020404" pitchFamily="49" charset="0"/>
                <a:cs typeface="Courier New" panose="02070309020205020404" pitchFamily="49" charset="0"/>
              </a:rPr>
              <a:t>    for char in str(num):</a:t>
            </a:r>
          </a:p>
          <a:p>
            <a:pPr algn="l"/>
            <a:r>
              <a:rPr lang="en-US" sz="1200" dirty="0">
                <a:latin typeface="Courier New" panose="02070309020205020404" pitchFamily="49" charset="0"/>
                <a:cs typeface="Courier New" panose="02070309020205020404" pitchFamily="49" charset="0"/>
              </a:rPr>
              <a:t>        b += int(char)</a:t>
            </a:r>
          </a:p>
          <a:p>
            <a:pPr algn="l"/>
            <a:r>
              <a:rPr lang="en-US" sz="1200" dirty="0">
                <a:latin typeface="Courier New" panose="02070309020205020404" pitchFamily="49" charset="0"/>
                <a:cs typeface="Courier New" panose="02070309020205020404" pitchFamily="49" charset="0"/>
              </a:rPr>
              <a:t>    a += str(b)</a:t>
            </a:r>
          </a:p>
          <a:p>
            <a:pPr algn="l"/>
            <a:endParaRPr lang="en-US" sz="1200" i="1" dirty="0">
              <a:latin typeface="Courier New" panose="02070309020205020404" pitchFamily="49" charset="0"/>
              <a:cs typeface="Courier New" panose="02070309020205020404" pitchFamily="49" charset="0"/>
            </a:endParaRPr>
          </a:p>
        </p:txBody>
      </p:sp>
      <p:pic>
        <p:nvPicPr>
          <p:cNvPr id="6" name="Picture 5">
            <a:extLst>
              <a:ext uri="{FF2B5EF4-FFF2-40B4-BE49-F238E27FC236}">
                <a16:creationId xmlns:a16="http://schemas.microsoft.com/office/drawing/2014/main" id="{8BFE062A-FBEF-FDC1-1847-0E1CE2FC2CFB}"/>
              </a:ext>
            </a:extLst>
          </p:cNvPr>
          <p:cNvPicPr>
            <a:picLocks noChangeAspect="1"/>
          </p:cNvPicPr>
          <p:nvPr/>
        </p:nvPicPr>
        <p:blipFill>
          <a:blip r:embed="rId2"/>
          <a:stretch>
            <a:fillRect/>
          </a:stretch>
        </p:blipFill>
        <p:spPr>
          <a:xfrm>
            <a:off x="358775" y="2812593"/>
            <a:ext cx="1416957" cy="653980"/>
          </a:xfrm>
          <a:prstGeom prst="rect">
            <a:avLst/>
          </a:prstGeom>
        </p:spPr>
      </p:pic>
      <p:pic>
        <p:nvPicPr>
          <p:cNvPr id="10" name="Picture 9">
            <a:extLst>
              <a:ext uri="{FF2B5EF4-FFF2-40B4-BE49-F238E27FC236}">
                <a16:creationId xmlns:a16="http://schemas.microsoft.com/office/drawing/2014/main" id="{E06D5AFB-FD36-2872-A239-27132A0BAB0C}"/>
              </a:ext>
            </a:extLst>
          </p:cNvPr>
          <p:cNvPicPr>
            <a:picLocks noChangeAspect="1"/>
          </p:cNvPicPr>
          <p:nvPr/>
        </p:nvPicPr>
        <p:blipFill>
          <a:blip r:embed="rId3"/>
          <a:stretch>
            <a:fillRect/>
          </a:stretch>
        </p:blipFill>
        <p:spPr>
          <a:xfrm>
            <a:off x="358775" y="3544313"/>
            <a:ext cx="4003512" cy="911083"/>
          </a:xfrm>
          <a:prstGeom prst="rect">
            <a:avLst/>
          </a:prstGeom>
        </p:spPr>
      </p:pic>
      <p:pic>
        <p:nvPicPr>
          <p:cNvPr id="12" name="Picture 11">
            <a:extLst>
              <a:ext uri="{FF2B5EF4-FFF2-40B4-BE49-F238E27FC236}">
                <a16:creationId xmlns:a16="http://schemas.microsoft.com/office/drawing/2014/main" id="{BAECED76-4AAC-3E98-69DA-F7B6B473054C}"/>
              </a:ext>
            </a:extLst>
          </p:cNvPr>
          <p:cNvPicPr>
            <a:picLocks noChangeAspect="1"/>
          </p:cNvPicPr>
          <p:nvPr/>
        </p:nvPicPr>
        <p:blipFill>
          <a:blip r:embed="rId4"/>
          <a:stretch>
            <a:fillRect/>
          </a:stretch>
        </p:blipFill>
        <p:spPr>
          <a:xfrm>
            <a:off x="1894959" y="2428341"/>
            <a:ext cx="2467328" cy="1038232"/>
          </a:xfrm>
          <a:prstGeom prst="rect">
            <a:avLst/>
          </a:prstGeom>
        </p:spPr>
      </p:pic>
    </p:spTree>
    <p:extLst>
      <p:ext uri="{BB962C8B-B14F-4D97-AF65-F5344CB8AC3E}">
        <p14:creationId xmlns:p14="http://schemas.microsoft.com/office/powerpoint/2010/main" val="23899863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Brief summary of skills necessary to solve assignment 3</a:t>
            </a:r>
          </a:p>
        </p:txBody>
      </p:sp>
    </p:spTree>
    <p:extLst>
      <p:ext uri="{BB962C8B-B14F-4D97-AF65-F5344CB8AC3E}">
        <p14:creationId xmlns:p14="http://schemas.microsoft.com/office/powerpoint/2010/main" val="1700766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normAutofit/>
          </a:bodyPr>
          <a:lstStyle/>
          <a:p>
            <a:r>
              <a:rPr lang="de-CH" dirty="0" err="1"/>
              <a:t>Introduction</a:t>
            </a:r>
            <a:r>
              <a:rPr lang="de-CH" dirty="0"/>
              <a:t> to Python:</a:t>
            </a:r>
          </a:p>
          <a:p>
            <a:pPr marL="505800" indent="-685800">
              <a:buFont typeface="Arial" panose="020B0604020202020204" pitchFamily="34" charset="0"/>
              <a:buChar char="•"/>
            </a:pPr>
            <a:r>
              <a:rPr lang="de-CH" sz="3600" dirty="0"/>
              <a:t>1.6</a:t>
            </a:r>
          </a:p>
          <a:p>
            <a:pPr marL="505800" indent="-685800">
              <a:buFont typeface="Arial" panose="020B0604020202020204" pitchFamily="34" charset="0"/>
              <a:buChar char="•"/>
            </a:pPr>
            <a:r>
              <a:rPr lang="de-CH" sz="3600" dirty="0"/>
              <a:t>2.5</a:t>
            </a:r>
            <a:endParaRPr lang="en-GB" sz="3600" dirty="0"/>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p:txBody>
          <a:bodyPr/>
          <a:lstStyle/>
          <a:p>
            <a:r>
              <a:rPr lang="de-CH" sz="2800" i="1" dirty="0"/>
              <a:t>To </a:t>
            </a:r>
            <a:r>
              <a:rPr lang="de-CH" sz="2800" i="1" dirty="0" err="1"/>
              <a:t>read</a:t>
            </a:r>
            <a:r>
              <a:rPr lang="de-CH" sz="2800" i="1" dirty="0"/>
              <a:t> </a:t>
            </a:r>
            <a:r>
              <a:rPr lang="de-CH" sz="2800" i="1" dirty="0" err="1"/>
              <a:t>up</a:t>
            </a:r>
            <a:endParaRPr lang="en-GB" sz="2800" i="1" dirty="0"/>
          </a:p>
        </p:txBody>
      </p:sp>
    </p:spTree>
    <p:extLst>
      <p:ext uri="{BB962C8B-B14F-4D97-AF65-F5344CB8AC3E}">
        <p14:creationId xmlns:p14="http://schemas.microsoft.com/office/powerpoint/2010/main" val="24476921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6cd991bf-f022-4378-96e7-2c338aeb3f5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CS_Theme">
  <a:themeElements>
    <a:clrScheme name="uni stgallen Colors">
      <a:dk1>
        <a:sysClr val="windowText" lastClr="000000"/>
      </a:dk1>
      <a:lt1>
        <a:sysClr val="window" lastClr="FFFFFF"/>
      </a:lt1>
      <a:dk2>
        <a:srgbClr val="0A5F2D"/>
      </a:dk2>
      <a:lt2>
        <a:srgbClr val="FFFFFF"/>
      </a:lt2>
      <a:accent1>
        <a:srgbClr val="00802F"/>
      </a:accent1>
      <a:accent2>
        <a:srgbClr val="E1D7C3"/>
      </a:accent2>
      <a:accent3>
        <a:srgbClr val="EB6969"/>
      </a:accent3>
      <a:accent4>
        <a:srgbClr val="73A5AF"/>
      </a:accent4>
      <a:accent5>
        <a:srgbClr val="FFF04B"/>
      </a:accent5>
      <a:accent6>
        <a:srgbClr val="0A5F2D"/>
      </a:accent6>
      <a:hlink>
        <a:srgbClr val="00802F"/>
      </a:hlink>
      <a:folHlink>
        <a:srgbClr val="0A5F2D"/>
      </a:folHlink>
    </a:clrScheme>
    <a:fontScheme name="uni stgallen Font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S_Theme" id="{14AC96C4-A653-419B-9F98-BCEAB59CA431}" vid="{36A816B0-F4C2-482D-BABA-E7D145EB4E4D}"/>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5017C11-67CF-41FA-9001-5446285FBB5A}">
  <we:reference id="0978a9cb-a548-4218-ab38-75ef22e0bf01" version="1.0.0.7"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5dc96929-7643-4924-91c0-9b0ff054556d" xsi:nil="true"/>
    <lcf76f155ced4ddcb4097134ff3c332f xmlns="180db94c-82de-4c89-acb5-d41e1b03bacc">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BA3AC0B29D543742836C64EC22DE252D" ma:contentTypeVersion="10" ma:contentTypeDescription="Ein neues Dokument erstellen." ma:contentTypeScope="" ma:versionID="ec9100cfa9a0c60547e8efcdc404cd7d">
  <xsd:schema xmlns:xsd="http://www.w3.org/2001/XMLSchema" xmlns:xs="http://www.w3.org/2001/XMLSchema" xmlns:p="http://schemas.microsoft.com/office/2006/metadata/properties" xmlns:ns2="180db94c-82de-4c89-acb5-d41e1b03bacc" xmlns:ns3="5dc96929-7643-4924-91c0-9b0ff054556d" targetNamespace="http://schemas.microsoft.com/office/2006/metadata/properties" ma:root="true" ma:fieldsID="09315e31f5bd8324c08b8121df1eed69" ns2:_="" ns3:_="">
    <xsd:import namespace="180db94c-82de-4c89-acb5-d41e1b03bacc"/>
    <xsd:import namespace="5dc96929-7643-4924-91c0-9b0ff054556d"/>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db94c-82de-4c89-acb5-d41e1b03ba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Bildmarkierungen" ma:readOnly="false" ma:fieldId="{5cf76f15-5ced-4ddc-b409-7134ff3c332f}" ma:taxonomyMulti="true" ma:sspId="e6e639ec-35b1-4635-902a-5d545950234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dc96929-7643-4924-91c0-9b0ff054556d"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f537732f-bc61-4787-ba39-90e4ba434c8f}" ma:internalName="TaxCatchAll" ma:showField="CatchAllData" ma:web="5dc96929-7643-4924-91c0-9b0ff054556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7AAF511-705D-4D22-B307-3E691874066C}">
  <ds:schemaRefs>
    <ds:schemaRef ds:uri="http://schemas.microsoft.com/sharepoint/v3/contenttype/forms"/>
  </ds:schemaRefs>
</ds:datastoreItem>
</file>

<file path=customXml/itemProps2.xml><?xml version="1.0" encoding="utf-8"?>
<ds:datastoreItem xmlns:ds="http://schemas.openxmlformats.org/officeDocument/2006/customXml" ds:itemID="{8006C3C9-FB59-4473-BC1F-8644C613D910}">
  <ds:schemaRefs>
    <ds:schemaRef ds:uri="http://purl.org/dc/dcmitype/"/>
    <ds:schemaRef ds:uri="http://purl.org/dc/terms/"/>
    <ds:schemaRef ds:uri="http://www.w3.org/XML/1998/namespace"/>
    <ds:schemaRef ds:uri="http://schemas.microsoft.com/office/2006/documentManagement/types"/>
    <ds:schemaRef ds:uri="180db94c-82de-4c89-acb5-d41e1b03bacc"/>
    <ds:schemaRef ds:uri="http://schemas.openxmlformats.org/package/2006/metadata/core-properties"/>
    <ds:schemaRef ds:uri="5dc96929-7643-4924-91c0-9b0ff054556d"/>
    <ds:schemaRef ds:uri="http://schemas.microsoft.com/office/2006/metadata/properties"/>
    <ds:schemaRef ds:uri="http://purl.org/dc/elements/1.1/"/>
    <ds:schemaRef ds:uri="http://schemas.microsoft.com/office/infopath/2007/PartnerControls"/>
  </ds:schemaRefs>
</ds:datastoreItem>
</file>

<file path=customXml/itemProps3.xml><?xml version="1.0" encoding="utf-8"?>
<ds:datastoreItem xmlns:ds="http://schemas.openxmlformats.org/officeDocument/2006/customXml" ds:itemID="{FEC0B2F9-E047-4156-AB80-D8532EFA5A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db94c-82de-4c89-acb5-d41e1b03bacc"/>
    <ds:schemaRef ds:uri="5dc96929-7643-4924-91c0-9b0ff05455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SCS_Theme</Template>
  <TotalTime>0</TotalTime>
  <Words>1941</Words>
  <Application>Microsoft Office PowerPoint</Application>
  <PresentationFormat>On-screen Show (16:9)</PresentationFormat>
  <Paragraphs>355</Paragraphs>
  <Slides>31</Slides>
  <Notes>1</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40" baseType="lpstr">
      <vt:lpstr>Arial</vt:lpstr>
      <vt:lpstr>Calibri</vt:lpstr>
      <vt:lpstr>Courier New</vt:lpstr>
      <vt:lpstr>Gill Alt One MT Light</vt:lpstr>
      <vt:lpstr>Gill Sans Nova</vt:lpstr>
      <vt:lpstr>Gill Sans Nova Light</vt:lpstr>
      <vt:lpstr>Wingdings</vt:lpstr>
      <vt:lpstr>SCS_Theme</vt:lpstr>
      <vt:lpstr>think-cell Slide</vt:lpstr>
      <vt:lpstr>Fundamentals and Methods of Computer Science</vt:lpstr>
      <vt:lpstr>Today’s Menu</vt:lpstr>
      <vt:lpstr>Discussion of assignment 2 and the respective quiz</vt:lpstr>
      <vt:lpstr>Assignment 2 &amp; Quiz 2: What the questions were about</vt:lpstr>
      <vt:lpstr>Assignment 2 &amp; Quiz 2: What the questions were about</vt:lpstr>
      <vt:lpstr>Assignment 2 &amp; Quiz 2: What the questions were about</vt:lpstr>
      <vt:lpstr>Assignment 2 &amp; Quiz 2: What the questions were about</vt:lpstr>
      <vt:lpstr>Brief summary of skills necessary to solve assignment 3</vt:lpstr>
      <vt:lpstr>PowerPoint Presentation</vt:lpstr>
      <vt:lpstr>Functions</vt:lpstr>
      <vt:lpstr>Functions and Default parameter values</vt:lpstr>
      <vt:lpstr>Scope / Namespace</vt:lpstr>
      <vt:lpstr>Self-check in 1 slide</vt:lpstr>
      <vt:lpstr>Strings, Lists and Tuples – Similarities</vt:lpstr>
      <vt:lpstr>Strings, Lists and Tuples – Differences (1) </vt:lpstr>
      <vt:lpstr>Strings, Lists and Tuples – Differences (2) </vt:lpstr>
      <vt:lpstr>Concatenating Lists, Strings and Tuples </vt:lpstr>
      <vt:lpstr>Built-in functions to manipulate Lists</vt:lpstr>
      <vt:lpstr>Pass by …</vt:lpstr>
      <vt:lpstr>Vocabulary to keep in mind</vt:lpstr>
      <vt:lpstr>PowerPoint Presentation</vt:lpstr>
      <vt:lpstr>Short “summary” of Coding Python in 7 Slides</vt:lpstr>
      <vt:lpstr>Introduction</vt:lpstr>
      <vt:lpstr>Assigning a value to a variable</vt:lpstr>
      <vt:lpstr>Modulo and if-statements (1)</vt:lpstr>
      <vt:lpstr>Modulo and if-statements (2)</vt:lpstr>
      <vt:lpstr>Modulo and if-statements (3)</vt:lpstr>
      <vt:lpstr>Functions</vt:lpstr>
      <vt:lpstr>Python data types  next week</vt:lpstr>
      <vt:lpstr>Now you have everything you need to start with assignment 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and Methods of  Computer Science</dc:title>
  <dc:creator>Stephan Aier</dc:creator>
  <cp:lastModifiedBy>Dominik Buchegger</cp:lastModifiedBy>
  <cp:revision>12</cp:revision>
  <dcterms:created xsi:type="dcterms:W3CDTF">2022-09-12T10:36:05Z</dcterms:created>
  <dcterms:modified xsi:type="dcterms:W3CDTF">2023-10-02T12:25:04Z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0x010100BA3AC0B29D543742836C64EC22DE252D</vt:lpwstr>
  </property>
  <property fmtid="{D5CDD505-2E9C-101B-9397-08002B2CF9AE}" pid="3" name="MediaServiceImageTags">
    <vt:lpwstr/>
  </property>
</Properties>
</file>

<file path=docProps/thumbnail.jpeg>
</file>